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80" r:id="rId6"/>
  </p:sldMasterIdLst>
  <p:notesMasterIdLst>
    <p:notesMasterId r:id="rId35"/>
  </p:notesMasterIdLst>
  <p:sldIdLst>
    <p:sldId id="258" r:id="rId7"/>
    <p:sldId id="342" r:id="rId8"/>
    <p:sldId id="343" r:id="rId9"/>
    <p:sldId id="344" r:id="rId10"/>
    <p:sldId id="355" r:id="rId11"/>
    <p:sldId id="597" r:id="rId12"/>
    <p:sldId id="596" r:id="rId13"/>
    <p:sldId id="598" r:id="rId14"/>
    <p:sldId id="599" r:id="rId15"/>
    <p:sldId id="600" r:id="rId16"/>
    <p:sldId id="601" r:id="rId17"/>
    <p:sldId id="345" r:id="rId18"/>
    <p:sldId id="256" r:id="rId19"/>
    <p:sldId id="393" r:id="rId20"/>
    <p:sldId id="275" r:id="rId21"/>
    <p:sldId id="290" r:id="rId22"/>
    <p:sldId id="394" r:id="rId23"/>
    <p:sldId id="395" r:id="rId24"/>
    <p:sldId id="396" r:id="rId25"/>
    <p:sldId id="326" r:id="rId26"/>
    <p:sldId id="398" r:id="rId27"/>
    <p:sldId id="587" r:id="rId28"/>
    <p:sldId id="288" r:id="rId29"/>
    <p:sldId id="291" r:id="rId30"/>
    <p:sldId id="293" r:id="rId31"/>
    <p:sldId id="299" r:id="rId32"/>
    <p:sldId id="590" r:id="rId33"/>
    <p:sldId id="595" r:id="rId34"/>
  </p:sldIdLst>
  <p:sldSz cx="12192000" cy="6858000"/>
  <p:notesSz cx="6718300" cy="98679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E1F280F9-DE34-44BD-B104-9414E2DCA96D}">
          <p14:sldIdLst>
            <p14:sldId id="258"/>
            <p14:sldId id="342"/>
            <p14:sldId id="343"/>
            <p14:sldId id="344"/>
            <p14:sldId id="355"/>
            <p14:sldId id="597"/>
            <p14:sldId id="596"/>
            <p14:sldId id="598"/>
            <p14:sldId id="599"/>
            <p14:sldId id="600"/>
            <p14:sldId id="601"/>
            <p14:sldId id="345"/>
          </p14:sldIdLst>
        </p14:section>
        <p14:section name="Standaardsectie" id="{01759A36-9230-46ED-8818-FBC49C8A5586}">
          <p14:sldIdLst>
            <p14:sldId id="256"/>
            <p14:sldId id="393"/>
            <p14:sldId id="275"/>
            <p14:sldId id="290"/>
            <p14:sldId id="394"/>
            <p14:sldId id="395"/>
            <p14:sldId id="396"/>
            <p14:sldId id="326"/>
            <p14:sldId id="398"/>
          </p14:sldIdLst>
        </p14:section>
        <p14:section name="Nieuw reglement" id="{D46959C7-59AC-4473-826C-318295041D79}">
          <p14:sldIdLst>
            <p14:sldId id="587"/>
            <p14:sldId id="288"/>
          </p14:sldIdLst>
        </p14:section>
        <p14:section name="Vervolg" id="{344C2712-0DDA-4014-86E9-7AB3DD6EDAA3}">
          <p14:sldIdLst>
            <p14:sldId id="291"/>
            <p14:sldId id="293"/>
            <p14:sldId id="299"/>
            <p14:sldId id="590"/>
            <p14:sldId id="59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f Pleysier" initials="JP" lastIdx="2" clrIdx="0">
    <p:extLst>
      <p:ext uri="{19B8F6BF-5375-455C-9EA6-DF929625EA0E}">
        <p15:presenceInfo xmlns:p15="http://schemas.microsoft.com/office/powerpoint/2012/main" userId="S::jef.pleysier@essen.be::1a7b9101-1c11-4bde-91ce-50c16056d49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EBC1"/>
    <a:srgbClr val="B9CEE6"/>
    <a:srgbClr val="E6F9A9"/>
    <a:srgbClr val="D6FBBD"/>
    <a:srgbClr val="ACFAAC"/>
    <a:srgbClr val="988F1C"/>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C4F3D5-85D3-B322-7A3A-524193BEE997}" v="2" dt="2025-07-02T14:18:0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11475" cy="495300"/>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05238" y="0"/>
            <a:ext cx="2911475" cy="495300"/>
          </a:xfrm>
          <a:prstGeom prst="rect">
            <a:avLst/>
          </a:prstGeom>
        </p:spPr>
        <p:txBody>
          <a:bodyPr vert="horz" lIns="91440" tIns="45720" rIns="91440" bIns="45720" rtlCol="0"/>
          <a:lstStyle>
            <a:lvl1pPr algn="r">
              <a:defRPr sz="1200"/>
            </a:lvl1pPr>
          </a:lstStyle>
          <a:p>
            <a:fld id="{6EE984D8-4906-4D5C-93E5-6BB55CB12909}" type="datetimeFigureOut">
              <a:rPr lang="nl-BE" smtClean="0"/>
              <a:t>18/07/2025</a:t>
            </a:fld>
            <a:endParaRPr lang="nl-BE"/>
          </a:p>
        </p:txBody>
      </p:sp>
      <p:sp>
        <p:nvSpPr>
          <p:cNvPr id="4" name="Tijdelijke aanduiding voor dia-afbeelding 3"/>
          <p:cNvSpPr>
            <a:spLocks noGrp="1" noRot="1" noChangeAspect="1"/>
          </p:cNvSpPr>
          <p:nvPr>
            <p:ph type="sldImg" idx="2"/>
          </p:nvPr>
        </p:nvSpPr>
        <p:spPr>
          <a:xfrm>
            <a:off x="400050" y="1233488"/>
            <a:ext cx="5918200" cy="3330575"/>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1513" y="4748213"/>
            <a:ext cx="5375275" cy="388620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372600"/>
            <a:ext cx="2911475" cy="495300"/>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05238" y="9372600"/>
            <a:ext cx="2911475" cy="495300"/>
          </a:xfrm>
          <a:prstGeom prst="rect">
            <a:avLst/>
          </a:prstGeom>
        </p:spPr>
        <p:txBody>
          <a:bodyPr vert="horz" lIns="91440" tIns="45720" rIns="91440" bIns="45720" rtlCol="0" anchor="b"/>
          <a:lstStyle>
            <a:lvl1pPr algn="r">
              <a:defRPr sz="1200"/>
            </a:lvl1pPr>
          </a:lstStyle>
          <a:p>
            <a:fld id="{D34FF1CD-681B-4A4B-9AEF-187300DD03AF}" type="slidenum">
              <a:rPr lang="nl-BE" smtClean="0"/>
              <a:t>‹nr.›</a:t>
            </a:fld>
            <a:endParaRPr lang="nl-BE"/>
          </a:p>
        </p:txBody>
      </p:sp>
    </p:spTree>
    <p:extLst>
      <p:ext uri="{BB962C8B-B14F-4D97-AF65-F5344CB8AC3E}">
        <p14:creationId xmlns:p14="http://schemas.microsoft.com/office/powerpoint/2010/main" val="3656924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2150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732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Foto vervangen </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4405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149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356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7822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8146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ltLang="nl-BE" sz="1200">
                <a:solidFill>
                  <a:srgbClr val="FF0000"/>
                </a:solidFill>
                <a:highlight>
                  <a:srgbClr val="FFFF00"/>
                </a:highlight>
              </a:rPr>
              <a:t>afkoppeling@fluvius.be</a:t>
            </a:r>
          </a:p>
          <a:p>
            <a:r>
              <a:rPr lang="nl-BE" err="1"/>
              <a:t>Mail-adres</a:t>
            </a:r>
            <a:r>
              <a:rPr lang="nl-BE"/>
              <a:t> aanpassen ?</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198539-5B1E-9140-9978-1DA08A36355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441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microsoft.com/office/2007/relationships/hdphoto" Target="../media/hdphoto3.wdp"/></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88546450-21C9-B641-833F-2D923064F423}" type="datetimeFigureOut">
              <a:rPr lang="nl-NL" smtClean="0"/>
              <a:t>18-7-2025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765142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88546450-21C9-B641-833F-2D923064F423}" type="datetimeFigureOut">
              <a:rPr lang="nl-NL" smtClean="0"/>
              <a:t>18-7-2025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1890799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p:cNvSpPr>
            <a:spLocks noGrp="1"/>
          </p:cNvSpPr>
          <p:nvPr>
            <p:ph type="dt" sz="half" idx="10"/>
          </p:nvPr>
        </p:nvSpPr>
        <p:spPr/>
        <p:txBody>
          <a:bodyPr/>
          <a:lstStyle/>
          <a:p>
            <a:fld id="{88546450-21C9-B641-833F-2D923064F423}" type="datetimeFigureOut">
              <a:rPr lang="nl-NL" smtClean="0"/>
              <a:t>18-7-2025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197919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88546450-21C9-B641-833F-2D923064F423}" type="datetimeFigureOut">
              <a:rPr lang="nl-NL" smtClean="0"/>
              <a:t>18-7-2025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2123023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88546450-21C9-B641-833F-2D923064F423}" type="datetimeFigureOut">
              <a:rPr lang="nl-NL" smtClean="0"/>
              <a:t>18-7-2025</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1208866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88546450-21C9-B641-833F-2D923064F423}" type="datetimeFigureOut">
              <a:rPr lang="nl-NL" smtClean="0"/>
              <a:t>18-7-2025</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84380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8546450-21C9-B641-833F-2D923064F423}" type="datetimeFigureOut">
              <a:rPr lang="nl-NL" smtClean="0"/>
              <a:t>18-7-2025</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844243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88546450-21C9-B641-833F-2D923064F423}" type="datetimeFigureOut">
              <a:rPr lang="nl-NL" smtClean="0"/>
              <a:t>18-7-2025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768334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88546450-21C9-B641-833F-2D923064F423}" type="datetimeFigureOut">
              <a:rPr lang="nl-NL" smtClean="0"/>
              <a:t>18-7-2025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576385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88546450-21C9-B641-833F-2D923064F423}" type="datetimeFigureOut">
              <a:rPr lang="nl-NL" smtClean="0"/>
              <a:t>18-7-2025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12282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88546450-21C9-B641-833F-2D923064F423}" type="datetimeFigureOut">
              <a:rPr lang="nl-NL" smtClean="0"/>
              <a:t>18-7-2025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4130DC93-DFFF-664A-8B8B-3D08C0FD362C}" type="slidenum">
              <a:rPr lang="nl-NL" smtClean="0"/>
              <a:t>‹nr.›</a:t>
            </a:fld>
            <a:endParaRPr lang="nl-NL"/>
          </a:p>
        </p:txBody>
      </p:sp>
    </p:spTree>
    <p:extLst>
      <p:ext uri="{BB962C8B-B14F-4D97-AF65-F5344CB8AC3E}">
        <p14:creationId xmlns:p14="http://schemas.microsoft.com/office/powerpoint/2010/main" val="279396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scherm met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8342"/>
            <a:ext cx="7620000" cy="6866342"/>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7988"/>
            <a:ext cx="8193742" cy="6865988"/>
          </a:xfrm>
          <a:blipFill dpi="0" rotWithShape="1">
            <a:blip r:embed="rId3" cstate="screen">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Klik om stijl te bewerken</a:t>
            </a:r>
            <a:endParaRPr lang="en-GB"/>
          </a:p>
        </p:txBody>
      </p:sp>
      <p:sp>
        <p:nvSpPr>
          <p:cNvPr id="3" name="Ondertitel 2">
            <a:extLst>
              <a:ext uri="{FF2B5EF4-FFF2-40B4-BE49-F238E27FC236}">
                <a16:creationId xmlns:a16="http://schemas.microsoft.com/office/drawing/2014/main" id="{855F344D-93E1-7C42-B2E1-C47F1A3BE182}"/>
              </a:ext>
            </a:extLst>
          </p:cNvPr>
          <p:cNvSpPr>
            <a:spLocks noGrp="1"/>
          </p:cNvSpPr>
          <p:nvPr>
            <p:ph type="subTitle" idx="1" hasCustomPrompt="1"/>
          </p:nvPr>
        </p:nvSpPr>
        <p:spPr>
          <a:xfrm>
            <a:off x="615474" y="2413357"/>
            <a:ext cx="6268803" cy="697705"/>
          </a:xfrm>
        </p:spPr>
        <p:txBody>
          <a:bodyPr>
            <a:noAutofit/>
          </a:bodyPr>
          <a:lstStyle>
            <a:lvl1pPr marL="0" indent="0" algn="l">
              <a:buNone/>
              <a:defRPr sz="2000">
                <a:solidFill>
                  <a:srgbClr val="B2D2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 naam (optioneel)</a:t>
            </a:r>
            <a:endParaRPr lang="en-GB"/>
          </a:p>
        </p:txBody>
      </p:sp>
      <p:sp>
        <p:nvSpPr>
          <p:cNvPr id="10" name="Tijdelijke aanduiding voor tekst 9">
            <a:extLst>
              <a:ext uri="{FF2B5EF4-FFF2-40B4-BE49-F238E27FC236}">
                <a16:creationId xmlns:a16="http://schemas.microsoft.com/office/drawing/2014/main" id="{19BBA377-9809-F54D-A108-1CC9B94842FE}"/>
              </a:ext>
            </a:extLst>
          </p:cNvPr>
          <p:cNvSpPr>
            <a:spLocks noGrp="1"/>
          </p:cNvSpPr>
          <p:nvPr>
            <p:ph type="body" sz="quarter" idx="13" hasCustomPrompt="1"/>
          </p:nvPr>
        </p:nvSpPr>
        <p:spPr>
          <a:xfrm>
            <a:off x="615474" y="3429000"/>
            <a:ext cx="4576762" cy="1027113"/>
          </a:xfrm>
        </p:spPr>
        <p:txBody>
          <a:bodyPr>
            <a:noAutofit/>
          </a:bodyPr>
          <a:lstStyle>
            <a:lvl1pPr marL="0" indent="0">
              <a:buNone/>
              <a:defRPr sz="2000">
                <a:solidFill>
                  <a:schemeClr val="accent2"/>
                </a:solidFill>
              </a:defRPr>
            </a:lvl1pPr>
          </a:lstStyle>
          <a:p>
            <a:r>
              <a:rPr lang="nl-NL"/>
              <a:t>Datum</a:t>
            </a:r>
          </a:p>
          <a:p>
            <a:r>
              <a:rPr lang="nl-NL"/>
              <a:t>
</a:t>
            </a:r>
            <a:endParaRPr lang="en-GB"/>
          </a:p>
        </p:txBody>
      </p:sp>
      <p:sp>
        <p:nvSpPr>
          <p:cNvPr id="26" name="Tijdelijke aanduiding voor tekst 22">
            <a:extLst>
              <a:ext uri="{FF2B5EF4-FFF2-40B4-BE49-F238E27FC236}">
                <a16:creationId xmlns:a16="http://schemas.microsoft.com/office/drawing/2014/main" id="{1DAE7926-EA7F-6242-954A-39B55F6597E5}"/>
              </a:ext>
            </a:extLst>
          </p:cNvPr>
          <p:cNvSpPr>
            <a:spLocks noGrp="1" noChangeAspect="1"/>
          </p:cNvSpPr>
          <p:nvPr>
            <p:ph type="body" sz="quarter" idx="16" hasCustomPrompt="1"/>
          </p:nvPr>
        </p:nvSpPr>
        <p:spPr>
          <a:xfrm>
            <a:off x="705119" y="5658454"/>
            <a:ext cx="2196000" cy="850399"/>
          </a:xfrm>
          <a:blipFill>
            <a:blip r:embed="rId4"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sz="800"/>
              <a:t>           </a:t>
            </a:r>
            <a:endParaRPr lang="en-GB"/>
          </a:p>
        </p:txBody>
      </p:sp>
    </p:spTree>
    <p:extLst>
      <p:ext uri="{BB962C8B-B14F-4D97-AF65-F5344CB8AC3E}">
        <p14:creationId xmlns:p14="http://schemas.microsoft.com/office/powerpoint/2010/main" val="360203925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scherm zonder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0"/>
            <a:ext cx="8193742" cy="6869468"/>
          </a:xfrm>
          <a:blipFill dpi="0" rotWithShape="1">
            <a:blip r:embed="rId3" cstate="screen">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Klik om stijl te bewerken</a:t>
            </a:r>
            <a:endParaRPr lang="en-GB"/>
          </a:p>
        </p:txBody>
      </p:sp>
      <p:sp>
        <p:nvSpPr>
          <p:cNvPr id="3" name="Ondertitel 2">
            <a:extLst>
              <a:ext uri="{FF2B5EF4-FFF2-40B4-BE49-F238E27FC236}">
                <a16:creationId xmlns:a16="http://schemas.microsoft.com/office/drawing/2014/main" id="{855F344D-93E1-7C42-B2E1-C47F1A3BE182}"/>
              </a:ext>
            </a:extLst>
          </p:cNvPr>
          <p:cNvSpPr>
            <a:spLocks noGrp="1"/>
          </p:cNvSpPr>
          <p:nvPr>
            <p:ph type="subTitle" idx="1" hasCustomPrompt="1"/>
          </p:nvPr>
        </p:nvSpPr>
        <p:spPr>
          <a:xfrm>
            <a:off x="615474" y="2413357"/>
            <a:ext cx="6268803" cy="697705"/>
          </a:xfrm>
        </p:spPr>
        <p:txBody>
          <a:bodyPr>
            <a:noAutofit/>
          </a:bodyPr>
          <a:lstStyle>
            <a:lvl1pPr marL="0" indent="0" algn="l">
              <a:buNone/>
              <a:defRPr sz="2000">
                <a:solidFill>
                  <a:srgbClr val="B2D2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Ondertitel, naam (optioneel)</a:t>
            </a:r>
            <a:endParaRPr lang="en-GB"/>
          </a:p>
        </p:txBody>
      </p:sp>
      <p:sp>
        <p:nvSpPr>
          <p:cNvPr id="10" name="Tijdelijke aanduiding voor tekst 9">
            <a:extLst>
              <a:ext uri="{FF2B5EF4-FFF2-40B4-BE49-F238E27FC236}">
                <a16:creationId xmlns:a16="http://schemas.microsoft.com/office/drawing/2014/main" id="{19BBA377-9809-F54D-A108-1CC9B94842FE}"/>
              </a:ext>
            </a:extLst>
          </p:cNvPr>
          <p:cNvSpPr>
            <a:spLocks noGrp="1"/>
          </p:cNvSpPr>
          <p:nvPr>
            <p:ph type="body" sz="quarter" idx="13" hasCustomPrompt="1"/>
          </p:nvPr>
        </p:nvSpPr>
        <p:spPr>
          <a:xfrm>
            <a:off x="615473" y="3429001"/>
            <a:ext cx="6268803" cy="527858"/>
          </a:xfrm>
        </p:spPr>
        <p:txBody>
          <a:bodyPr>
            <a:noAutofit/>
          </a:bodyPr>
          <a:lstStyle>
            <a:lvl1pPr marL="0" indent="0">
              <a:buNone/>
              <a:defRPr sz="2000">
                <a:solidFill>
                  <a:schemeClr val="accent2"/>
                </a:solidFill>
              </a:defRPr>
            </a:lvl1pPr>
          </a:lstStyle>
          <a:p>
            <a:r>
              <a:rPr lang="nl-NL"/>
              <a:t>Datum</a:t>
            </a:r>
          </a:p>
          <a:p>
            <a:r>
              <a:rPr lang="nl-NL"/>
              <a:t>
</a:t>
            </a:r>
            <a:endParaRPr lang="en-GB"/>
          </a:p>
        </p:txBody>
      </p:sp>
      <p:sp>
        <p:nvSpPr>
          <p:cNvPr id="14" name="Tijdelijke aanduiding voor tekst 4">
            <a:extLst>
              <a:ext uri="{FF2B5EF4-FFF2-40B4-BE49-F238E27FC236}">
                <a16:creationId xmlns:a16="http://schemas.microsoft.com/office/drawing/2014/main" id="{7BFE2793-A1FB-9A41-853A-EF3C9C5624CF}"/>
              </a:ext>
            </a:extLst>
          </p:cNvPr>
          <p:cNvSpPr>
            <a:spLocks noGrp="1" noChangeAspect="1"/>
          </p:cNvSpPr>
          <p:nvPr>
            <p:ph type="body" sz="quarter" idx="18" hasCustomPrompt="1"/>
          </p:nvPr>
        </p:nvSpPr>
        <p:spPr>
          <a:xfrm>
            <a:off x="705119" y="5669142"/>
            <a:ext cx="2203559" cy="722376"/>
          </a:xfr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83840666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a:xfrm>
            <a:off x="-1" y="0"/>
            <a:ext cx="8193742" cy="6869468"/>
          </a:xfrm>
          <a:blipFill dpi="0"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a:fillRect/>
            </a:stretch>
          </a:blipFill>
        </p:spPr>
        <p:txBody>
          <a:bodyPr>
            <a:normAutofit/>
          </a:bodyPr>
          <a:lstStyle>
            <a:lvl1pPr marL="0" indent="0">
              <a:buNone/>
              <a:defRPr sz="800">
                <a:solidFill>
                  <a:schemeClr val="accent2"/>
                </a:solidFill>
              </a:defRPr>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hasCustomPrompt="1"/>
          </p:nvPr>
        </p:nvSpPr>
        <p:spPr>
          <a:xfrm>
            <a:off x="630652" y="650104"/>
            <a:ext cx="6268803" cy="713183"/>
          </a:xfrm>
        </p:spPr>
        <p:txBody>
          <a:bodyPr anchor="t">
            <a:noAutofit/>
          </a:bodyPr>
          <a:lstStyle>
            <a:lvl1pPr algn="l">
              <a:defRPr sz="4000" b="1">
                <a:solidFill>
                  <a:schemeClr val="accent2"/>
                </a:solidFill>
                <a:latin typeface="+mn-lt"/>
              </a:defRPr>
            </a:lvl1pPr>
          </a:lstStyle>
          <a:p>
            <a:r>
              <a:rPr lang="nl-NL"/>
              <a:t>Inhoud</a:t>
            </a:r>
            <a:endParaRPr lang="en-GB"/>
          </a:p>
        </p:txBody>
      </p:sp>
      <p:sp>
        <p:nvSpPr>
          <p:cNvPr id="11" name="Tijdelijke aanduiding voor tekst 4">
            <a:extLst>
              <a:ext uri="{FF2B5EF4-FFF2-40B4-BE49-F238E27FC236}">
                <a16:creationId xmlns:a16="http://schemas.microsoft.com/office/drawing/2014/main" id="{FE21983F-CAEF-9747-927F-96EBA315E420}"/>
              </a:ext>
            </a:extLst>
          </p:cNvPr>
          <p:cNvSpPr>
            <a:spLocks noGrp="1" noChangeAspect="1"/>
          </p:cNvSpPr>
          <p:nvPr>
            <p:ph type="body" sz="quarter" idx="19" hasCustomPrompt="1"/>
          </p:nvPr>
        </p:nvSpPr>
        <p:spPr>
          <a:xfrm>
            <a:off x="705118" y="6235054"/>
            <a:ext cx="1155600" cy="378832"/>
          </a:xfr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7" name="Tijdelijke aanduiding voor tekst 6">
            <a:extLst>
              <a:ext uri="{FF2B5EF4-FFF2-40B4-BE49-F238E27FC236}">
                <a16:creationId xmlns:a16="http://schemas.microsoft.com/office/drawing/2014/main" id="{7C2D115D-BC8E-AA42-97DB-F587B6416E71}"/>
              </a:ext>
            </a:extLst>
          </p:cNvPr>
          <p:cNvSpPr>
            <a:spLocks noGrp="1"/>
          </p:cNvSpPr>
          <p:nvPr>
            <p:ph type="body" sz="quarter" idx="20" hasCustomPrompt="1"/>
          </p:nvPr>
        </p:nvSpPr>
        <p:spPr>
          <a:xfrm>
            <a:off x="655243" y="1800269"/>
            <a:ext cx="5762182" cy="2671977"/>
          </a:xfrm>
        </p:spPr>
        <p:txBody>
          <a:bodyPr>
            <a:noAutofit/>
          </a:bodyPr>
          <a:lstStyle>
            <a:lvl1pPr marL="0" indent="0">
              <a:lnSpc>
                <a:spcPct val="100000"/>
              </a:lnSpc>
              <a:spcBef>
                <a:spcPts val="0"/>
              </a:spcBef>
              <a:spcAft>
                <a:spcPts val="300"/>
              </a:spcAft>
              <a:buNone/>
              <a:tabLst>
                <a:tab pos="428625" algn="l"/>
              </a:tabLst>
              <a:defRPr sz="2000">
                <a:solidFill>
                  <a:schemeClr val="accent1"/>
                </a:solidFill>
              </a:defRPr>
            </a:lvl1pPr>
          </a:lstStyle>
          <a:p>
            <a:r>
              <a:rPr lang="nl-NL"/>
              <a:t>#1	Hoofdstuktitel</a:t>
            </a:r>
          </a:p>
          <a:p>
            <a:r>
              <a:rPr lang="nl-NL"/>
              <a:t>#2	Hoofdstuktitel</a:t>
            </a:r>
          </a:p>
          <a:p>
            <a:r>
              <a:rPr lang="nl-NL"/>
              <a:t>#3	Hoofdstuktitel</a:t>
            </a:r>
          </a:p>
          <a:p>
            <a:r>
              <a:rPr lang="nl-NL"/>
              <a:t>#4	Hoofdstuktitel</a:t>
            </a:r>
            <a:endParaRPr lang="en-GB"/>
          </a:p>
        </p:txBody>
      </p:sp>
    </p:spTree>
    <p:extLst>
      <p:ext uri="{BB962C8B-B14F-4D97-AF65-F5344CB8AC3E}">
        <p14:creationId xmlns:p14="http://schemas.microsoft.com/office/powerpoint/2010/main" val="412982957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oofdstukscherm - groen">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0"/>
            <a:ext cx="9499387" cy="6858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6" name="Tijdelijke aanduiding voor tekst 4">
            <a:extLst>
              <a:ext uri="{FF2B5EF4-FFF2-40B4-BE49-F238E27FC236}">
                <a16:creationId xmlns:a16="http://schemas.microsoft.com/office/drawing/2014/main" id="{E3009A38-6C62-4FD3-A410-9865B56B4CCC}"/>
              </a:ext>
            </a:extLst>
          </p:cNvPr>
          <p:cNvSpPr>
            <a:spLocks noGrp="1" noChangeAspect="1"/>
          </p:cNvSpPr>
          <p:nvPr>
            <p:ph type="body" sz="quarter" idx="19" hasCustomPrompt="1"/>
          </p:nvPr>
        </p:nvSpPr>
        <p:spPr>
          <a:xfrm>
            <a:off x="705118" y="6235054"/>
            <a:ext cx="1155600" cy="378832"/>
          </a:xfrm>
          <a:blipFill>
            <a:blip r:embed="rId3" cstate="screen">
              <a:extLst>
                <a:ext uri="{BEBA8EAE-BF5A-486C-A8C5-ECC9F3942E4B}">
                  <a14:imgProps xmlns:a14="http://schemas.microsoft.com/office/drawing/2010/main">
                    <a14:imgLayer r:embed="rId4">
                      <a14:imgEffect>
                        <a14:brightnessContrast bright="100000" contrast="1000"/>
                      </a14:imgEffect>
                    </a14:imgLayer>
                  </a14:imgProps>
                </a:ex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314204248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oofdstukscherm met hoofdstukonderdelen - groen">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0"/>
            <a:ext cx="9499387" cy="6858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3" cstate="screen">
              <a:extLst>
                <a:ext uri="{BEBA8EAE-BF5A-486C-A8C5-ECC9F3942E4B}">
                  <a14:imgProps xmlns:a14="http://schemas.microsoft.com/office/drawing/2010/main">
                    <a14:imgLayer r:embed="rId4">
                      <a14:imgEffect>
                        <a14:brightnessContrast bright="100000" contrast="1000"/>
                      </a14:imgEffect>
                    </a14:imgLayer>
                  </a14:imgProps>
                </a:ex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16" name="Tijdelijke aanduiding voor tekst 15">
            <a:extLst>
              <a:ext uri="{FF2B5EF4-FFF2-40B4-BE49-F238E27FC236}">
                <a16:creationId xmlns:a16="http://schemas.microsoft.com/office/drawing/2014/main" id="{51887647-F35D-7948-9E6B-804459F27C8A}"/>
              </a:ext>
            </a:extLst>
          </p:cNvPr>
          <p:cNvSpPr>
            <a:spLocks noGrp="1"/>
          </p:cNvSpPr>
          <p:nvPr>
            <p:ph type="body" sz="quarter" idx="20" hasCustomPrompt="1"/>
          </p:nvPr>
        </p:nvSpPr>
        <p:spPr>
          <a:xfrm>
            <a:off x="621993" y="2738022"/>
            <a:ext cx="5745556" cy="2370288"/>
          </a:xfrm>
        </p:spPr>
        <p:txBody>
          <a:bodyPr>
            <a:noAutofit/>
          </a:bodyPr>
          <a:lstStyle>
            <a:lvl1pPr>
              <a:spcBef>
                <a:spcPts val="200"/>
              </a:spcBef>
              <a:spcAft>
                <a:spcPts val="200"/>
              </a:spcAft>
              <a:defRPr sz="2100">
                <a:solidFill>
                  <a:schemeClr val="bg1"/>
                </a:solidFill>
              </a:defRPr>
            </a:lvl1pPr>
          </a:lstStyle>
          <a:p>
            <a:r>
              <a:rPr lang="nl-NL"/>
              <a:t>Hoofdstukonderdeel</a:t>
            </a:r>
            <a:endParaRPr lang="en-GB"/>
          </a:p>
        </p:txBody>
      </p:sp>
    </p:spTree>
    <p:extLst>
      <p:ext uri="{BB962C8B-B14F-4D97-AF65-F5344CB8AC3E}">
        <p14:creationId xmlns:p14="http://schemas.microsoft.com/office/powerpoint/2010/main" val="280667740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oofdstukscherm - blauw">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bwMode="invGray">
          <a:xfrm>
            <a:off x="-2" y="0"/>
            <a:ext cx="9499387" cy="6858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2"/>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212668904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oofdstukscherm met hoofdstukonderdelen - blauw">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bwMode="invGray">
          <a:xfrm>
            <a:off x="-2" y="0"/>
            <a:ext cx="9499387" cy="68580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2"/>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16" name="Tijdelijke aanduiding voor tekst 15">
            <a:extLst>
              <a:ext uri="{FF2B5EF4-FFF2-40B4-BE49-F238E27FC236}">
                <a16:creationId xmlns:a16="http://schemas.microsoft.com/office/drawing/2014/main" id="{51887647-F35D-7948-9E6B-804459F27C8A}"/>
              </a:ext>
            </a:extLst>
          </p:cNvPr>
          <p:cNvSpPr>
            <a:spLocks noGrp="1"/>
          </p:cNvSpPr>
          <p:nvPr>
            <p:ph type="body" sz="quarter" idx="20" hasCustomPrompt="1"/>
          </p:nvPr>
        </p:nvSpPr>
        <p:spPr>
          <a:xfrm>
            <a:off x="621993" y="2738022"/>
            <a:ext cx="5745556" cy="2370288"/>
          </a:xfrm>
        </p:spPr>
        <p:txBody>
          <a:bodyPr>
            <a:noAutofit/>
          </a:bodyPr>
          <a:lstStyle>
            <a:lvl1pPr>
              <a:spcBef>
                <a:spcPts val="200"/>
              </a:spcBef>
              <a:spcAft>
                <a:spcPts val="200"/>
              </a:spcAft>
              <a:defRPr sz="2100">
                <a:solidFill>
                  <a:schemeClr val="bg1"/>
                </a:solidFill>
              </a:defRPr>
            </a:lvl1pPr>
          </a:lstStyle>
          <a:p>
            <a:r>
              <a:rPr lang="nl-NL"/>
              <a:t>Hoofdstukonderdeel</a:t>
            </a:r>
            <a:endParaRPr lang="en-GB"/>
          </a:p>
        </p:txBody>
      </p:sp>
    </p:spTree>
    <p:extLst>
      <p:ext uri="{BB962C8B-B14F-4D97-AF65-F5344CB8AC3E}">
        <p14:creationId xmlns:p14="http://schemas.microsoft.com/office/powerpoint/2010/main" val="369788125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oofdstukscherm - wit">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11113"/>
            <a:ext cx="9499387" cy="6858000"/>
          </a:xfrm>
          <a: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6" name="Tijdelijke aanduiding voor tekst 4">
            <a:extLst>
              <a:ext uri="{FF2B5EF4-FFF2-40B4-BE49-F238E27FC236}">
                <a16:creationId xmlns:a16="http://schemas.microsoft.com/office/drawing/2014/main" id="{347519C6-65A0-4675-B7C4-940D94F0FA57}"/>
              </a:ext>
            </a:extLst>
          </p:cNvPr>
          <p:cNvSpPr>
            <a:spLocks noGrp="1" noChangeAspect="1"/>
          </p:cNvSpPr>
          <p:nvPr>
            <p:ph type="body" sz="quarter" idx="19" hasCustomPrompt="1"/>
          </p:nvPr>
        </p:nvSpPr>
        <p:spPr>
          <a:xfrm>
            <a:off x="705118" y="6235054"/>
            <a:ext cx="1155600" cy="378832"/>
          </a:xfr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396885509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oofdstukscherm met hoofdstukonderdelen - wit">
    <p:spTree>
      <p:nvGrpSpPr>
        <p:cNvPr id="1" name=""/>
        <p:cNvGrpSpPr/>
        <p:nvPr/>
      </p:nvGrpSpPr>
      <p:grpSpPr>
        <a:xfrm>
          <a:off x="0" y="0"/>
          <a:ext cx="0" cy="0"/>
          <a:chOff x="0" y="0"/>
          <a:chExt cx="0" cy="0"/>
        </a:xfrm>
      </p:grpSpPr>
      <p:sp>
        <p:nvSpPr>
          <p:cNvPr id="14" name="Tijdelijke aanduiding voor afbeelding 24">
            <a:extLst>
              <a:ext uri="{FF2B5EF4-FFF2-40B4-BE49-F238E27FC236}">
                <a16:creationId xmlns:a16="http://schemas.microsoft.com/office/drawing/2014/main" id="{E0D8DE75-3493-A642-AA16-75410114C62D}"/>
              </a:ext>
            </a:extLst>
          </p:cNvPr>
          <p:cNvSpPr>
            <a:spLocks noGrp="1"/>
          </p:cNvSpPr>
          <p:nvPr>
            <p:ph type="pic" sz="quarter" idx="17"/>
          </p:nvPr>
        </p:nvSpPr>
        <p:spPr>
          <a:xfrm>
            <a:off x="4572000" y="0"/>
            <a:ext cx="7620000" cy="6869113"/>
          </a:xfrm>
          <a:solidFill>
            <a:schemeClr val="bg1">
              <a:lumMod val="95000"/>
            </a:schemeClr>
          </a:solidFill>
        </p:spPr>
        <p:txBody>
          <a:bodyPr lIns="3600000" tIns="2880000" rIns="288000">
            <a:normAutofit/>
          </a:bodyPr>
          <a:lstStyle>
            <a:lvl1pPr marL="0" indent="0" algn="r">
              <a:buNone/>
              <a:defRPr sz="1800"/>
            </a:lvl1pPr>
          </a:lstStyle>
          <a:p>
            <a:r>
              <a:rPr lang="nl-NL"/>
              <a:t>Klik op het pictogram als u een afbeelding wilt toevoegen</a:t>
            </a:r>
            <a:endParaRPr lang="en-GB"/>
          </a:p>
        </p:txBody>
      </p:sp>
      <p:sp>
        <p:nvSpPr>
          <p:cNvPr id="11" name="Tijdelijke aanduiding voor tekst 10">
            <a:extLst>
              <a:ext uri="{FF2B5EF4-FFF2-40B4-BE49-F238E27FC236}">
                <a16:creationId xmlns:a16="http://schemas.microsoft.com/office/drawing/2014/main" id="{30932080-C2AB-E64B-B208-5F2BF0F8A219}"/>
              </a:ext>
            </a:extLst>
          </p:cNvPr>
          <p:cNvSpPr>
            <a:spLocks noGrp="1"/>
          </p:cNvSpPr>
          <p:nvPr>
            <p:ph type="body" sz="quarter" idx="13" hasCustomPrompt="1"/>
          </p:nvPr>
        </p:nvSpPr>
        <p:spPr>
          <a:xfrm>
            <a:off x="-2" y="0"/>
            <a:ext cx="9499387" cy="6858000"/>
          </a:xfrm>
          <a:blipFill>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6E90E49B-E28F-E04A-952A-60081EC69CC5}"/>
              </a:ext>
            </a:extLst>
          </p:cNvPr>
          <p:cNvSpPr>
            <a:spLocks noGrp="1"/>
          </p:cNvSpPr>
          <p:nvPr>
            <p:ph type="title" hasCustomPrompt="1"/>
          </p:nvPr>
        </p:nvSpPr>
        <p:spPr>
          <a:xfrm>
            <a:off x="621993" y="714250"/>
            <a:ext cx="5961687" cy="1672402"/>
          </a:xfrm>
        </p:spPr>
        <p:txBody>
          <a:bodyPr anchor="t">
            <a:noAutofit/>
          </a:bodyPr>
          <a:lstStyle>
            <a:lvl1pPr marL="15875" indent="-15875">
              <a:tabLst/>
              <a:defRPr sz="4000">
                <a:solidFill>
                  <a:schemeClr val="accent1"/>
                </a:solidFill>
                <a:latin typeface="+mn-lt"/>
              </a:defRPr>
            </a:lvl1pPr>
          </a:lstStyle>
          <a:p>
            <a:r>
              <a:rPr lang="nl-NL"/>
              <a:t># 1 Hoofdstuktitel</a:t>
            </a:r>
            <a:br>
              <a:rPr lang="nl-NL"/>
            </a:br>
            <a:endParaRPr lang="en-GB"/>
          </a:p>
        </p:txBody>
      </p:sp>
      <p:sp>
        <p:nvSpPr>
          <p:cNvPr id="12" name="Tijdelijke aanduiding voor tekst 4">
            <a:extLst>
              <a:ext uri="{FF2B5EF4-FFF2-40B4-BE49-F238E27FC236}">
                <a16:creationId xmlns:a16="http://schemas.microsoft.com/office/drawing/2014/main" id="{C8BD1D58-A58E-F741-90CA-57DE8A0A76B8}"/>
              </a:ext>
            </a:extLst>
          </p:cNvPr>
          <p:cNvSpPr>
            <a:spLocks noGrp="1" noChangeAspect="1"/>
          </p:cNvSpPr>
          <p:nvPr>
            <p:ph type="body" sz="quarter" idx="19" hasCustomPrompt="1"/>
          </p:nvPr>
        </p:nvSpPr>
        <p:spPr>
          <a:xfrm>
            <a:off x="705118" y="6235054"/>
            <a:ext cx="1155600" cy="378832"/>
          </a:xfr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
        <p:nvSpPr>
          <p:cNvPr id="16" name="Tijdelijke aanduiding voor tekst 15">
            <a:extLst>
              <a:ext uri="{FF2B5EF4-FFF2-40B4-BE49-F238E27FC236}">
                <a16:creationId xmlns:a16="http://schemas.microsoft.com/office/drawing/2014/main" id="{51887647-F35D-7948-9E6B-804459F27C8A}"/>
              </a:ext>
            </a:extLst>
          </p:cNvPr>
          <p:cNvSpPr>
            <a:spLocks noGrp="1"/>
          </p:cNvSpPr>
          <p:nvPr>
            <p:ph type="body" sz="quarter" idx="20" hasCustomPrompt="1"/>
          </p:nvPr>
        </p:nvSpPr>
        <p:spPr>
          <a:xfrm>
            <a:off x="621993" y="2738022"/>
            <a:ext cx="5745556" cy="2370288"/>
          </a:xfrm>
        </p:spPr>
        <p:txBody>
          <a:bodyPr>
            <a:noAutofit/>
          </a:bodyPr>
          <a:lstStyle>
            <a:lvl1pPr>
              <a:spcBef>
                <a:spcPts val="200"/>
              </a:spcBef>
              <a:spcAft>
                <a:spcPts val="200"/>
              </a:spcAft>
              <a:defRPr sz="2100">
                <a:solidFill>
                  <a:schemeClr val="accent1"/>
                </a:solidFill>
              </a:defRPr>
            </a:lvl1pPr>
          </a:lstStyle>
          <a:p>
            <a:r>
              <a:rPr lang="nl-NL"/>
              <a:t>Hoofdstukonderdeel</a:t>
            </a:r>
            <a:endParaRPr lang="en-GB"/>
          </a:p>
        </p:txBody>
      </p:sp>
    </p:spTree>
    <p:extLst>
      <p:ext uri="{BB962C8B-B14F-4D97-AF65-F5344CB8AC3E}">
        <p14:creationId xmlns:p14="http://schemas.microsoft.com/office/powerpoint/2010/main" val="25914700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3" name="Tijdelijke aanduiding voor inhoud 2">
            <a:extLst>
              <a:ext uri="{FF2B5EF4-FFF2-40B4-BE49-F238E27FC236}">
                <a16:creationId xmlns:a16="http://schemas.microsoft.com/office/drawing/2014/main" id="{85F88717-53D7-6B45-A050-CBB11BEC689E}"/>
              </a:ext>
            </a:extLst>
          </p:cNvPr>
          <p:cNvSpPr>
            <a:spLocks noGrp="1"/>
          </p:cNvSpPr>
          <p:nvPr>
            <p:ph idx="1"/>
          </p:nvPr>
        </p:nvSpPr>
        <p:spPr>
          <a:xfrm>
            <a:off x="721822" y="1865444"/>
            <a:ext cx="9486703"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Tree>
    <p:extLst>
      <p:ext uri="{BB962C8B-B14F-4D97-AF65-F5344CB8AC3E}">
        <p14:creationId xmlns:p14="http://schemas.microsoft.com/office/powerpoint/2010/main" val="162046149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tekst (2 kolomm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2" name="Tijdelijke aanduiding voor inhoud 2">
            <a:extLst>
              <a:ext uri="{FF2B5EF4-FFF2-40B4-BE49-F238E27FC236}">
                <a16:creationId xmlns:a16="http://schemas.microsoft.com/office/drawing/2014/main" id="{5D78D968-D576-664E-9F33-9FCD2F0B37CF}"/>
              </a:ext>
            </a:extLst>
          </p:cNvPr>
          <p:cNvSpPr>
            <a:spLocks noGrp="1"/>
          </p:cNvSpPr>
          <p:nvPr>
            <p:ph idx="1"/>
          </p:nvPr>
        </p:nvSpPr>
        <p:spPr>
          <a:xfrm>
            <a:off x="721822" y="1865444"/>
            <a:ext cx="4970767"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
        <p:nvSpPr>
          <p:cNvPr id="17" name="Tijdelijke aanduiding voor inhoud 2">
            <a:extLst>
              <a:ext uri="{FF2B5EF4-FFF2-40B4-BE49-F238E27FC236}">
                <a16:creationId xmlns:a16="http://schemas.microsoft.com/office/drawing/2014/main" id="{C0FEF1F6-E27A-FA48-820F-B983ADCA3AB7}"/>
              </a:ext>
            </a:extLst>
          </p:cNvPr>
          <p:cNvSpPr>
            <a:spLocks noGrp="1"/>
          </p:cNvSpPr>
          <p:nvPr>
            <p:ph idx="15"/>
          </p:nvPr>
        </p:nvSpPr>
        <p:spPr>
          <a:xfrm>
            <a:off x="6088148" y="1865443"/>
            <a:ext cx="4970767"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193205154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tekst en 1 foto">
    <p:spTree>
      <p:nvGrpSpPr>
        <p:cNvPr id="1" name=""/>
        <p:cNvGrpSpPr/>
        <p:nvPr/>
      </p:nvGrpSpPr>
      <p:grpSpPr>
        <a:xfrm>
          <a:off x="0" y="0"/>
          <a:ext cx="0" cy="0"/>
          <a:chOff x="0" y="0"/>
          <a:chExt cx="0" cy="0"/>
        </a:xfrm>
      </p:grpSpPr>
      <p:sp>
        <p:nvSpPr>
          <p:cNvPr id="12" name="Tijdelijke aanduiding voor afbeelding 11">
            <a:extLst>
              <a:ext uri="{FF2B5EF4-FFF2-40B4-BE49-F238E27FC236}">
                <a16:creationId xmlns:a16="http://schemas.microsoft.com/office/drawing/2014/main" id="{DA6209EC-84DC-974D-989F-C406FE41ADC5}"/>
              </a:ext>
            </a:extLst>
          </p:cNvPr>
          <p:cNvSpPr>
            <a:spLocks noGrp="1"/>
          </p:cNvSpPr>
          <p:nvPr>
            <p:ph type="pic" sz="quarter" idx="13"/>
          </p:nvPr>
        </p:nvSpPr>
        <p:spPr>
          <a:xfrm>
            <a:off x="7495309" y="0"/>
            <a:ext cx="4696691" cy="6858000"/>
          </a:xfrm>
          <a:solidFill>
            <a:schemeClr val="bg1">
              <a:lumMod val="95000"/>
            </a:schemeClr>
          </a:solidFill>
        </p:spPr>
        <p:txBody>
          <a:bodyPr tIns="432000">
            <a:normAutofit/>
          </a:bodyPr>
          <a:lstStyle>
            <a:lvl1pPr algn="ctr">
              <a:defRPr sz="1800"/>
            </a:lvl1pPr>
          </a:lstStyle>
          <a:p>
            <a:r>
              <a:rPr lang="nl-NL"/>
              <a:t>Klik op het pictogram als u een afbeelding wilt toevoegen</a:t>
            </a:r>
            <a:endParaRPr lang="en-GB"/>
          </a:p>
        </p:txBody>
      </p:sp>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3" y="274770"/>
            <a:ext cx="5623559"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4366953" cy="413382"/>
          </a:xfrm>
        </p:spPr>
        <p:txBody>
          <a:bodyPr/>
          <a:lstStyle>
            <a:lvl1pPr algn="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9" name="Tijdelijke aanduiding voor tekst 17">
            <a:extLst>
              <a:ext uri="{FF2B5EF4-FFF2-40B4-BE49-F238E27FC236}">
                <a16:creationId xmlns:a16="http://schemas.microsoft.com/office/drawing/2014/main" id="{608B0654-F3A7-5245-92A9-4598F71EDC8E}"/>
              </a:ext>
            </a:extLst>
          </p:cNvPr>
          <p:cNvSpPr>
            <a:spLocks noGrp="1" noChangeAspect="1"/>
          </p:cNvSpPr>
          <p:nvPr>
            <p:ph type="body" sz="quarter" idx="14" hasCustomPrompt="1"/>
          </p:nvPr>
        </p:nvSpPr>
        <p:spPr>
          <a:xfrm>
            <a:off x="11008090" y="6437256"/>
            <a:ext cx="54000" cy="54000"/>
          </a:xfrm>
          <a:blipFill>
            <a:blip r:embed="rId3" cstate="screen">
              <a:alphaModFix/>
              <a:extLst>
                <a:ext uri="{28A0092B-C50C-407E-A947-70E740481C1C}">
                  <a14:useLocalDpi xmlns:a14="http://schemas.microsoft.com/office/drawing/2010/main"/>
                </a:ext>
              </a:extLst>
            </a:blip>
            <a:stretch>
              <a:fillRect/>
            </a:stretch>
          </a:blipFill>
        </p:spPr>
        <p:txBody>
          <a:bodyPr>
            <a:normAutofit/>
          </a:bodyPr>
          <a:lstStyle>
            <a:lvl1pPr>
              <a:defRPr sz="100"/>
            </a:lvl1pPr>
          </a:lstStyle>
          <a:p>
            <a:r>
              <a:rPr lang="en-GB"/>
              <a:t>    </a:t>
            </a:r>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13" name="Tijdelijke aanduiding voor inhoud 2">
            <a:extLst>
              <a:ext uri="{FF2B5EF4-FFF2-40B4-BE49-F238E27FC236}">
                <a16:creationId xmlns:a16="http://schemas.microsoft.com/office/drawing/2014/main" id="{D1146742-910C-524A-BB8E-BFECC16D69CC}"/>
              </a:ext>
            </a:extLst>
          </p:cNvPr>
          <p:cNvSpPr>
            <a:spLocks noGrp="1"/>
          </p:cNvSpPr>
          <p:nvPr>
            <p:ph idx="15"/>
          </p:nvPr>
        </p:nvSpPr>
        <p:spPr>
          <a:xfrm>
            <a:off x="721822" y="1865444"/>
            <a:ext cx="6270649" cy="3812025"/>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236486250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tekst en 2 foto'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3" y="274770"/>
            <a:ext cx="5925558"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2" name="Tijdelijke aanduiding voor afbeelding 11">
            <a:extLst>
              <a:ext uri="{FF2B5EF4-FFF2-40B4-BE49-F238E27FC236}">
                <a16:creationId xmlns:a16="http://schemas.microsoft.com/office/drawing/2014/main" id="{9F913598-A161-5148-BA48-176B4EA8E773}"/>
              </a:ext>
            </a:extLst>
          </p:cNvPr>
          <p:cNvSpPr>
            <a:spLocks noGrp="1"/>
          </p:cNvSpPr>
          <p:nvPr>
            <p:ph type="pic" sz="quarter" idx="13"/>
          </p:nvPr>
        </p:nvSpPr>
        <p:spPr>
          <a:xfrm>
            <a:off x="7735518" y="1865444"/>
            <a:ext cx="3300537" cy="1915446"/>
          </a:xfrm>
          <a:solidFill>
            <a:schemeClr val="bg1">
              <a:lumMod val="95000"/>
            </a:schemeClr>
          </a:solidFill>
        </p:spPr>
        <p:txBody>
          <a:bodyPr tIns="288000">
            <a:normAutofit/>
          </a:bodyPr>
          <a:lstStyle>
            <a:lvl1pPr algn="ctr">
              <a:defRPr sz="1400"/>
            </a:lvl1pPr>
          </a:lstStyle>
          <a:p>
            <a:r>
              <a:rPr lang="nl-NL"/>
              <a:t>Klik op het pictogram als u een afbeelding wilt toevoegen</a:t>
            </a:r>
            <a:endParaRPr lang="en-GB"/>
          </a:p>
        </p:txBody>
      </p:sp>
      <p:sp>
        <p:nvSpPr>
          <p:cNvPr id="13" name="Tijdelijke aanduiding voor afbeelding 11">
            <a:extLst>
              <a:ext uri="{FF2B5EF4-FFF2-40B4-BE49-F238E27FC236}">
                <a16:creationId xmlns:a16="http://schemas.microsoft.com/office/drawing/2014/main" id="{AFBCC523-DDB4-634F-B28B-2AE258705AF2}"/>
              </a:ext>
            </a:extLst>
          </p:cNvPr>
          <p:cNvSpPr>
            <a:spLocks noGrp="1"/>
          </p:cNvSpPr>
          <p:nvPr>
            <p:ph type="pic" sz="quarter" idx="14"/>
          </p:nvPr>
        </p:nvSpPr>
        <p:spPr>
          <a:xfrm>
            <a:off x="7735518" y="3960277"/>
            <a:ext cx="3300537" cy="1915446"/>
          </a:xfrm>
          <a:solidFill>
            <a:schemeClr val="bg1">
              <a:lumMod val="95000"/>
            </a:schemeClr>
          </a:solidFill>
        </p:spPr>
        <p:txBody>
          <a:bodyPr tIns="288000">
            <a:normAutofit/>
          </a:bodyPr>
          <a:lstStyle>
            <a:lvl1pPr algn="ctr">
              <a:defRPr sz="1400"/>
            </a:lvl1pPr>
          </a:lstStyle>
          <a:p>
            <a:r>
              <a:rPr lang="nl-NL"/>
              <a:t>Klik op het pictogram als u een afbeelding wilt toevoegen</a:t>
            </a:r>
            <a:endParaRPr lang="en-GB"/>
          </a:p>
        </p:txBody>
      </p:sp>
      <p:sp>
        <p:nvSpPr>
          <p:cNvPr id="14" name="Tijdelijke aanduiding voor inhoud 2">
            <a:extLst>
              <a:ext uri="{FF2B5EF4-FFF2-40B4-BE49-F238E27FC236}">
                <a16:creationId xmlns:a16="http://schemas.microsoft.com/office/drawing/2014/main" id="{90628DBB-C420-D448-90E4-3F0342CEEF35}"/>
              </a:ext>
            </a:extLst>
          </p:cNvPr>
          <p:cNvSpPr>
            <a:spLocks noGrp="1"/>
          </p:cNvSpPr>
          <p:nvPr>
            <p:ph idx="15"/>
          </p:nvPr>
        </p:nvSpPr>
        <p:spPr>
          <a:xfrm>
            <a:off x="721822" y="1865444"/>
            <a:ext cx="6533803" cy="4010279"/>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422486919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en tekst en grafie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4" name="Tijdelijke aanduiding voor grafiek 7">
            <a:extLst>
              <a:ext uri="{FF2B5EF4-FFF2-40B4-BE49-F238E27FC236}">
                <a16:creationId xmlns:a16="http://schemas.microsoft.com/office/drawing/2014/main" id="{3A6DAB2D-4C95-9A4C-8138-B2FDC8CABE8C}"/>
              </a:ext>
            </a:extLst>
          </p:cNvPr>
          <p:cNvSpPr>
            <a:spLocks noGrp="1"/>
          </p:cNvSpPr>
          <p:nvPr>
            <p:ph type="chart" sz="quarter" idx="14"/>
          </p:nvPr>
        </p:nvSpPr>
        <p:spPr>
          <a:xfrm>
            <a:off x="5856051" y="1865444"/>
            <a:ext cx="5472349" cy="3960681"/>
          </a:xfrm>
        </p:spPr>
        <p:txBody>
          <a:bodyPr tIns="216000">
            <a:normAutofit/>
          </a:bodyPr>
          <a:lstStyle>
            <a:lvl1pPr algn="ctr">
              <a:defRPr sz="1800"/>
            </a:lvl1pPr>
          </a:lstStyle>
          <a:p>
            <a:r>
              <a:rPr lang="nl-NL"/>
              <a:t>Klik op het pictogram als u een grafiek wilt toevoegen</a:t>
            </a:r>
            <a:endParaRPr lang="en-GB"/>
          </a:p>
        </p:txBody>
      </p:sp>
      <p:sp>
        <p:nvSpPr>
          <p:cNvPr id="13" name="Tijdelijke aanduiding voor inhoud 2">
            <a:extLst>
              <a:ext uri="{FF2B5EF4-FFF2-40B4-BE49-F238E27FC236}">
                <a16:creationId xmlns:a16="http://schemas.microsoft.com/office/drawing/2014/main" id="{CD9E9183-ABE5-874B-9E28-2E7BC8BFDA87}"/>
              </a:ext>
            </a:extLst>
          </p:cNvPr>
          <p:cNvSpPr>
            <a:spLocks noGrp="1"/>
          </p:cNvSpPr>
          <p:nvPr>
            <p:ph idx="15"/>
          </p:nvPr>
        </p:nvSpPr>
        <p:spPr>
          <a:xfrm>
            <a:off x="721823" y="1865444"/>
            <a:ext cx="4818366" cy="3960681"/>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201838718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tekst en 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3B07D-9B6F-AC4C-BDE2-22F6E119BAA9}"/>
              </a:ext>
            </a:extLst>
          </p:cNvPr>
          <p:cNvSpPr>
            <a:spLocks noGrp="1"/>
          </p:cNvSpPr>
          <p:nvPr>
            <p:ph type="title"/>
          </p:nvPr>
        </p:nvSpPr>
        <p:spPr>
          <a:xfrm>
            <a:off x="721822" y="274770"/>
            <a:ext cx="8621683" cy="1325563"/>
          </a:xfrm>
        </p:spPr>
        <p:txBody>
          <a:bodyPr anchor="ctr">
            <a:noAutofit/>
          </a:bodyPr>
          <a:lstStyle>
            <a:lvl1pPr>
              <a:defRPr>
                <a:solidFill>
                  <a:schemeClr val="accent1"/>
                </a:solidFill>
                <a:latin typeface="+mn-lt"/>
              </a:defRPr>
            </a:lvl1p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911C1E4F-8774-5342-AE68-60FE06A90677}"/>
              </a:ext>
            </a:extLst>
          </p:cNvPr>
          <p:cNvSpPr>
            <a:spLocks noGrp="1"/>
          </p:cNvSpPr>
          <p:nvPr>
            <p:ph type="dt" sz="half" idx="10"/>
          </p:nvPr>
        </p:nvSpPr>
        <p:spPr>
          <a:xfrm>
            <a:off x="9464408" y="6253425"/>
            <a:ext cx="1582844" cy="413382"/>
          </a:xfrm>
        </p:spPr>
        <p:txBody>
          <a:bodyPr/>
          <a:lstStyle>
            <a:lvl1pPr marL="0" indent="0" algn="r">
              <a:buFont typeface="Arial" panose="020B0604020202020204" pitchFamily="34" charset="0"/>
              <a:buNone/>
              <a:defRPr sz="1000"/>
            </a:lvl1pPr>
          </a:lstStyle>
          <a:p>
            <a:r>
              <a:rPr lang="nl-BE"/>
              <a:t>maart 2023</a:t>
            </a:r>
            <a:endParaRPr lang="en-GB"/>
          </a:p>
        </p:txBody>
      </p:sp>
      <p:sp>
        <p:nvSpPr>
          <p:cNvPr id="5" name="Tijdelijke aanduiding voor voettekst 4">
            <a:extLst>
              <a:ext uri="{FF2B5EF4-FFF2-40B4-BE49-F238E27FC236}">
                <a16:creationId xmlns:a16="http://schemas.microsoft.com/office/drawing/2014/main" id="{5C8D06DB-C709-5A41-8480-53353F6E4F0A}"/>
              </a:ext>
            </a:extLst>
          </p:cNvPr>
          <p:cNvSpPr>
            <a:spLocks noGrp="1"/>
          </p:cNvSpPr>
          <p:nvPr>
            <p:ph type="ftr" sz="quarter" idx="11"/>
          </p:nvPr>
        </p:nvSpPr>
        <p:spPr>
          <a:xfrm>
            <a:off x="2809702" y="6253425"/>
            <a:ext cx="6533803" cy="413382"/>
          </a:xfrm>
        </p:spPr>
        <p:txBody>
          <a:bodyPr/>
          <a:lstStyle>
            <a:lvl1pPr>
              <a:defRPr sz="1000"/>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D695D411-CEA8-554D-BED9-4379B8733762}"/>
              </a:ext>
            </a:extLst>
          </p:cNvPr>
          <p:cNvSpPr>
            <a:spLocks noGrp="1"/>
          </p:cNvSpPr>
          <p:nvPr>
            <p:ph type="sldNum" sz="quarter" idx="12"/>
          </p:nvPr>
        </p:nvSpPr>
        <p:spPr>
          <a:xfrm>
            <a:off x="11093116" y="6253426"/>
            <a:ext cx="469784" cy="413382"/>
          </a:xfrm>
        </p:spPr>
        <p:txBody>
          <a:bodyPr/>
          <a:lstStyle>
            <a:lvl1pPr>
              <a:defRPr sz="1000"/>
            </a:lvl1pPr>
          </a:lstStyle>
          <a:p>
            <a:fld id="{0D55AD90-E753-AA4D-96BD-B26D74333C3A}" type="slidenum">
              <a:rPr lang="en-GB" smtClean="0"/>
              <a:pPr/>
              <a:t>‹nr.›</a:t>
            </a:fld>
            <a:endParaRPr lang="en-GB"/>
          </a:p>
        </p:txBody>
      </p:sp>
      <p:pic>
        <p:nvPicPr>
          <p:cNvPr id="10" name="Afbeelding 9">
            <a:extLst>
              <a:ext uri="{FF2B5EF4-FFF2-40B4-BE49-F238E27FC236}">
                <a16:creationId xmlns:a16="http://schemas.microsoft.com/office/drawing/2014/main" id="{36A423BC-CC51-3044-8831-0BAB7FFCCC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10900" y="454157"/>
            <a:ext cx="1181100" cy="1231900"/>
          </a:xfrm>
          <a:prstGeom prst="rect">
            <a:avLst/>
          </a:prstGeom>
        </p:spPr>
      </p:pic>
      <p:sp>
        <p:nvSpPr>
          <p:cNvPr id="11" name="Ovaal 10">
            <a:extLst>
              <a:ext uri="{FF2B5EF4-FFF2-40B4-BE49-F238E27FC236}">
                <a16:creationId xmlns:a16="http://schemas.microsoft.com/office/drawing/2014/main" id="{BD9C4613-6B3C-3546-8EBD-89C58E975CA2}"/>
              </a:ext>
            </a:extLst>
          </p:cNvPr>
          <p:cNvSpPr/>
          <p:nvPr userDrawn="1"/>
        </p:nvSpPr>
        <p:spPr>
          <a:xfrm>
            <a:off x="11013196" y="6437256"/>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Afbeelding 14">
            <a:extLst>
              <a:ext uri="{FF2B5EF4-FFF2-40B4-BE49-F238E27FC236}">
                <a16:creationId xmlns:a16="http://schemas.microsoft.com/office/drawing/2014/main" id="{CB1983D2-3597-7748-977B-8AAB3BF583E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7210" y="6239777"/>
            <a:ext cx="1155600" cy="380385"/>
          </a:xfrm>
          <a:prstGeom prst="rect">
            <a:avLst/>
          </a:prstGeom>
        </p:spPr>
      </p:pic>
      <p:sp>
        <p:nvSpPr>
          <p:cNvPr id="13" name="Tijdelijke aanduiding voor tabel 6">
            <a:extLst>
              <a:ext uri="{FF2B5EF4-FFF2-40B4-BE49-F238E27FC236}">
                <a16:creationId xmlns:a16="http://schemas.microsoft.com/office/drawing/2014/main" id="{A79BED16-A602-A242-ACAB-7381481C71CE}"/>
              </a:ext>
            </a:extLst>
          </p:cNvPr>
          <p:cNvSpPr>
            <a:spLocks noGrp="1"/>
          </p:cNvSpPr>
          <p:nvPr>
            <p:ph type="tbl" sz="quarter" idx="15"/>
          </p:nvPr>
        </p:nvSpPr>
        <p:spPr>
          <a:xfrm>
            <a:off x="5837238" y="1865313"/>
            <a:ext cx="5491162" cy="3960812"/>
          </a:xfrm>
        </p:spPr>
        <p:txBody>
          <a:bodyPr tIns="216000">
            <a:normAutofit/>
          </a:bodyPr>
          <a:lstStyle>
            <a:lvl1pPr algn="ctr">
              <a:defRPr sz="1800"/>
            </a:lvl1pPr>
          </a:lstStyle>
          <a:p>
            <a:r>
              <a:rPr lang="nl-NL"/>
              <a:t>Klik op het pictogram als u een tabel wilt toevoegen</a:t>
            </a:r>
            <a:endParaRPr lang="en-GB"/>
          </a:p>
        </p:txBody>
      </p:sp>
      <p:sp>
        <p:nvSpPr>
          <p:cNvPr id="14" name="Tijdelijke aanduiding voor inhoud 2">
            <a:extLst>
              <a:ext uri="{FF2B5EF4-FFF2-40B4-BE49-F238E27FC236}">
                <a16:creationId xmlns:a16="http://schemas.microsoft.com/office/drawing/2014/main" id="{BCC52FDA-A2B0-8A43-8984-6F81E6E6F88F}"/>
              </a:ext>
            </a:extLst>
          </p:cNvPr>
          <p:cNvSpPr>
            <a:spLocks noGrp="1"/>
          </p:cNvSpPr>
          <p:nvPr>
            <p:ph idx="16"/>
          </p:nvPr>
        </p:nvSpPr>
        <p:spPr>
          <a:xfrm>
            <a:off x="721823" y="1865444"/>
            <a:ext cx="4882912" cy="3960681"/>
          </a:xfrm>
        </p:spPr>
        <p:txBody>
          <a:bodyPr>
            <a:noAutofit/>
          </a:bodyPr>
          <a:lstStyle>
            <a:lvl1pPr marL="230188" indent="-230188">
              <a:lnSpc>
                <a:spcPct val="85000"/>
              </a:lnSpc>
              <a:spcBef>
                <a:spcPts val="400"/>
              </a:spcBef>
              <a:spcAft>
                <a:spcPts val="800"/>
              </a:spcAft>
              <a:buClr>
                <a:schemeClr val="accent2"/>
              </a:buClr>
              <a:buFont typeface="Arial" panose="020B0604020202020204" pitchFamily="34" charset="0"/>
              <a:buChar char="•"/>
              <a:tabLst/>
              <a:defRPr sz="2000">
                <a:solidFill>
                  <a:schemeClr val="tx1">
                    <a:lumMod val="75000"/>
                    <a:lumOff val="25000"/>
                  </a:schemeClr>
                </a:solidFill>
              </a:defRPr>
            </a:lvl1pPr>
            <a:lvl2pPr marL="407988" indent="-177800">
              <a:lnSpc>
                <a:spcPct val="85000"/>
              </a:lnSpc>
              <a:spcBef>
                <a:spcPts val="200"/>
              </a:spcBef>
              <a:spcAft>
                <a:spcPts val="400"/>
              </a:spcAft>
              <a:buClr>
                <a:schemeClr val="accent2"/>
              </a:buClr>
              <a:buFont typeface="Systeemlettertype"/>
              <a:buChar char="-"/>
              <a:tabLst/>
              <a:defRPr sz="1800">
                <a:solidFill>
                  <a:schemeClr val="tx1">
                    <a:lumMod val="75000"/>
                    <a:lumOff val="25000"/>
                  </a:schemeClr>
                </a:solidFill>
              </a:defRPr>
            </a:lvl2pPr>
            <a:lvl3pPr marL="585788" indent="-177800">
              <a:lnSpc>
                <a:spcPct val="85000"/>
              </a:lnSpc>
              <a:spcBef>
                <a:spcPts val="300"/>
              </a:spcBef>
              <a:spcAft>
                <a:spcPts val="400"/>
              </a:spcAft>
              <a:buClr>
                <a:schemeClr val="accent2"/>
              </a:buClr>
              <a:buFont typeface="Wingdings" pitchFamily="2" charset="2"/>
              <a:buChar char="§"/>
              <a:tabLst/>
              <a:defRPr sz="1400">
                <a:solidFill>
                  <a:schemeClr val="tx1">
                    <a:lumMod val="75000"/>
                    <a:lumOff val="25000"/>
                  </a:schemeClr>
                </a:solidFill>
              </a:defRPr>
            </a:lvl3pPr>
            <a:lvl4pPr marL="763588" indent="-177800">
              <a:lnSpc>
                <a:spcPct val="85000"/>
              </a:lnSpc>
              <a:spcBef>
                <a:spcPts val="200"/>
              </a:spcBef>
              <a:spcAft>
                <a:spcPts val="400"/>
              </a:spcAft>
              <a:buClr>
                <a:srgbClr val="B2D234"/>
              </a:buClr>
              <a:buFont typeface="Courier New" panose="02070309020205020404" pitchFamily="49" charset="0"/>
              <a:buChar char="o"/>
              <a:tabLst/>
              <a:defRPr sz="1400"/>
            </a:lvl4pPr>
          </a:lstStyle>
          <a:p>
            <a:pPr lvl="0"/>
            <a:r>
              <a:rPr lang="nl-NL"/>
              <a:t>Tekststijl van het model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253967699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screen beeld">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3612A926-71F2-4B43-A5FF-8C50FDF92510}"/>
              </a:ext>
            </a:extLst>
          </p:cNvPr>
          <p:cNvSpPr>
            <a:spLocks noGrp="1"/>
          </p:cNvSpPr>
          <p:nvPr>
            <p:ph type="pic" sz="quarter" idx="11"/>
          </p:nvPr>
        </p:nvSpPr>
        <p:spPr>
          <a:xfrm>
            <a:off x="0" y="0"/>
            <a:ext cx="12192000" cy="6858000"/>
          </a:xfrm>
          <a:solidFill>
            <a:schemeClr val="bg1">
              <a:lumMod val="95000"/>
            </a:schemeClr>
          </a:solidFill>
        </p:spPr>
        <p:txBody>
          <a:bodyPr tIns="432000">
            <a:normAutofit/>
          </a:bodyPr>
          <a:lstStyle>
            <a:lvl1pPr algn="ctr">
              <a:defRPr sz="1800"/>
            </a:lvl1pPr>
          </a:lstStyle>
          <a:p>
            <a:r>
              <a:rPr lang="nl-NL"/>
              <a:t>Klik op het pictogram als u een afbeelding wilt toevoegen</a:t>
            </a:r>
            <a:endParaRPr lang="en-GB"/>
          </a:p>
        </p:txBody>
      </p:sp>
      <p:sp>
        <p:nvSpPr>
          <p:cNvPr id="17" name="Tijdelijke aanduiding voor tekst 16">
            <a:extLst>
              <a:ext uri="{FF2B5EF4-FFF2-40B4-BE49-F238E27FC236}">
                <a16:creationId xmlns:a16="http://schemas.microsoft.com/office/drawing/2014/main" id="{BB5D2E92-0870-B54F-AF15-BEEAF98A0961}"/>
              </a:ext>
            </a:extLst>
          </p:cNvPr>
          <p:cNvSpPr>
            <a:spLocks noGrp="1"/>
          </p:cNvSpPr>
          <p:nvPr>
            <p:ph type="body" sz="quarter" idx="12" hasCustomPrompt="1"/>
          </p:nvPr>
        </p:nvSpPr>
        <p:spPr>
          <a:xfrm>
            <a:off x="0" y="4109924"/>
            <a:ext cx="12192000" cy="1512651"/>
          </a:xfrm>
          <a:blipFill>
            <a:blip r:embed="rId2" cstate="screen">
              <a:extLst>
                <a:ext uri="{28A0092B-C50C-407E-A947-70E740481C1C}">
                  <a14:useLocalDpi xmlns:a14="http://schemas.microsoft.com/office/drawing/2010/main"/>
                </a:ext>
              </a:extLst>
            </a:blip>
            <a:stretch>
              <a:fillRect/>
            </a:stretch>
          </a:blipFill>
        </p:spPr>
        <p:txBody>
          <a:bodyPr/>
          <a:lstStyle/>
          <a:p>
            <a:r>
              <a:rPr lang="en-GB"/>
              <a:t>      </a:t>
            </a:r>
          </a:p>
        </p:txBody>
      </p:sp>
    </p:spTree>
    <p:extLst>
      <p:ext uri="{BB962C8B-B14F-4D97-AF65-F5344CB8AC3E}">
        <p14:creationId xmlns:p14="http://schemas.microsoft.com/office/powerpoint/2010/main" val="89902421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1">
            <a:lumMod val="95000"/>
          </a:schemeClr>
        </a:solidFill>
        <a:effectLst/>
      </p:bgPr>
    </p:bg>
    <p:spTree>
      <p:nvGrpSpPr>
        <p:cNvPr id="1" name=""/>
        <p:cNvGrpSpPr/>
        <p:nvPr/>
      </p:nvGrpSpPr>
      <p:grpSpPr>
        <a:xfrm>
          <a:off x="0" y="0"/>
          <a:ext cx="0" cy="0"/>
          <a:chOff x="0" y="0"/>
          <a:chExt cx="0" cy="0"/>
        </a:xfrm>
      </p:grpSpPr>
      <p:sp>
        <p:nvSpPr>
          <p:cNvPr id="13" name="Tijdelijke aanduiding voor afbeelding 12">
            <a:extLst>
              <a:ext uri="{FF2B5EF4-FFF2-40B4-BE49-F238E27FC236}">
                <a16:creationId xmlns:a16="http://schemas.microsoft.com/office/drawing/2014/main" id="{3612A926-71F2-4B43-A5FF-8C50FDF92510}"/>
              </a:ext>
            </a:extLst>
          </p:cNvPr>
          <p:cNvSpPr>
            <a:spLocks noGrp="1"/>
          </p:cNvSpPr>
          <p:nvPr>
            <p:ph type="pic" sz="quarter" idx="11"/>
          </p:nvPr>
        </p:nvSpPr>
        <p:spPr>
          <a:xfrm>
            <a:off x="0" y="0"/>
            <a:ext cx="12192000" cy="6858000"/>
          </a:xfrm>
        </p:spPr>
        <p:txBody>
          <a:bodyPr tIns="432000">
            <a:normAutofit/>
          </a:bodyPr>
          <a:lstStyle>
            <a:lvl1pPr algn="ctr">
              <a:defRPr sz="1800"/>
            </a:lvl1pPr>
          </a:lstStyle>
          <a:p>
            <a:r>
              <a:rPr lang="nl-NL"/>
              <a:t>Klik op het pictogram als u een afbeelding wilt toevoegen</a:t>
            </a:r>
            <a:endParaRPr lang="en-GB"/>
          </a:p>
        </p:txBody>
      </p:sp>
      <p:sp>
        <p:nvSpPr>
          <p:cNvPr id="17" name="Tijdelijke aanduiding voor tekst 16">
            <a:extLst>
              <a:ext uri="{FF2B5EF4-FFF2-40B4-BE49-F238E27FC236}">
                <a16:creationId xmlns:a16="http://schemas.microsoft.com/office/drawing/2014/main" id="{BB5D2E92-0870-B54F-AF15-BEEAF98A0961}"/>
              </a:ext>
            </a:extLst>
          </p:cNvPr>
          <p:cNvSpPr>
            <a:spLocks noGrp="1"/>
          </p:cNvSpPr>
          <p:nvPr>
            <p:ph type="body" sz="quarter" idx="12" hasCustomPrompt="1"/>
          </p:nvPr>
        </p:nvSpPr>
        <p:spPr>
          <a:xfrm>
            <a:off x="0" y="4109924"/>
            <a:ext cx="12192000" cy="1512651"/>
          </a:xfrm>
          <a:blipFill>
            <a:blip r:embed="rId2" cstate="screen">
              <a:extLst>
                <a:ext uri="{28A0092B-C50C-407E-A947-70E740481C1C}">
                  <a14:useLocalDpi xmlns:a14="http://schemas.microsoft.com/office/drawing/2010/main"/>
                </a:ext>
              </a:extLst>
            </a:blip>
            <a:stretch>
              <a:fillRect/>
            </a:stretch>
          </a:blipFill>
        </p:spPr>
        <p:txBody>
          <a:bodyPr/>
          <a:lstStyle/>
          <a:p>
            <a:r>
              <a:rPr lang="en-GB"/>
              <a:t>      </a:t>
            </a:r>
          </a:p>
        </p:txBody>
      </p:sp>
      <p:sp>
        <p:nvSpPr>
          <p:cNvPr id="5" name="Tijdelijke aanduiding voor tekst 4">
            <a:extLst>
              <a:ext uri="{FF2B5EF4-FFF2-40B4-BE49-F238E27FC236}">
                <a16:creationId xmlns:a16="http://schemas.microsoft.com/office/drawing/2014/main" id="{D6C02777-5792-1F46-A831-8BCFA0C99E98}"/>
              </a:ext>
            </a:extLst>
          </p:cNvPr>
          <p:cNvSpPr>
            <a:spLocks noGrp="1"/>
          </p:cNvSpPr>
          <p:nvPr>
            <p:ph type="body" sz="quarter" idx="13" hasCustomPrompt="1"/>
          </p:nvPr>
        </p:nvSpPr>
        <p:spPr>
          <a:xfrm>
            <a:off x="2432050" y="1343025"/>
            <a:ext cx="5816600" cy="2767013"/>
          </a:xfrm>
        </p:spPr>
        <p:txBody>
          <a:bodyPr>
            <a:noAutofit/>
          </a:bodyPr>
          <a:lstStyle>
            <a:lvl1pPr>
              <a:defRPr sz="3600" b="1">
                <a:solidFill>
                  <a:schemeClr val="bg2">
                    <a:lumMod val="25000"/>
                  </a:schemeClr>
                </a:solidFill>
              </a:defRPr>
            </a:lvl1pPr>
          </a:lstStyle>
          <a:p>
            <a:r>
              <a:rPr lang="nl-NL"/>
              <a:t>“Quote”</a:t>
            </a:r>
            <a:endParaRPr lang="en-GB"/>
          </a:p>
        </p:txBody>
      </p:sp>
    </p:spTree>
    <p:extLst>
      <p:ext uri="{BB962C8B-B14F-4D97-AF65-F5344CB8AC3E}">
        <p14:creationId xmlns:p14="http://schemas.microsoft.com/office/powerpoint/2010/main" val="329453734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indscherm met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0"/>
            <a:ext cx="8193742" cy="6869468"/>
          </a:xfrm>
          <a:blipFill dpi="0" rotWithShape="1">
            <a:blip r:embed="rId3" cstate="screen">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hasCustomPrompt="1"/>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Eindtekst</a:t>
            </a:r>
            <a:endParaRPr lang="en-GB"/>
          </a:p>
        </p:txBody>
      </p:sp>
      <p:sp>
        <p:nvSpPr>
          <p:cNvPr id="26" name="Tijdelijke aanduiding voor tekst 22">
            <a:extLst>
              <a:ext uri="{FF2B5EF4-FFF2-40B4-BE49-F238E27FC236}">
                <a16:creationId xmlns:a16="http://schemas.microsoft.com/office/drawing/2014/main" id="{1DAE7926-EA7F-6242-954A-39B55F6597E5}"/>
              </a:ext>
            </a:extLst>
          </p:cNvPr>
          <p:cNvSpPr>
            <a:spLocks noGrp="1" noChangeAspect="1"/>
          </p:cNvSpPr>
          <p:nvPr>
            <p:ph type="body" sz="quarter" idx="16" hasCustomPrompt="1"/>
          </p:nvPr>
        </p:nvSpPr>
        <p:spPr>
          <a:xfrm>
            <a:off x="705119" y="5658454"/>
            <a:ext cx="2196000" cy="850399"/>
          </a:xfrm>
          <a:blipFill>
            <a:blip r:embed="rId4"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sz="800"/>
              <a:t>           </a:t>
            </a:r>
            <a:endParaRPr lang="en-GB"/>
          </a:p>
        </p:txBody>
      </p:sp>
    </p:spTree>
    <p:extLst>
      <p:ext uri="{BB962C8B-B14F-4D97-AF65-F5344CB8AC3E}">
        <p14:creationId xmlns:p14="http://schemas.microsoft.com/office/powerpoint/2010/main" val="387153218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indscherm zonder baseline">
    <p:spTree>
      <p:nvGrpSpPr>
        <p:cNvPr id="1" name=""/>
        <p:cNvGrpSpPr/>
        <p:nvPr/>
      </p:nvGrpSpPr>
      <p:grpSpPr>
        <a:xfrm>
          <a:off x="0" y="0"/>
          <a:ext cx="0" cy="0"/>
          <a:chOff x="0" y="0"/>
          <a:chExt cx="0" cy="0"/>
        </a:xfrm>
      </p:grpSpPr>
      <p:sp>
        <p:nvSpPr>
          <p:cNvPr id="25" name="Tijdelijke aanduiding voor afbeelding 24">
            <a:extLst>
              <a:ext uri="{FF2B5EF4-FFF2-40B4-BE49-F238E27FC236}">
                <a16:creationId xmlns:a16="http://schemas.microsoft.com/office/drawing/2014/main" id="{A126839E-5817-2049-98D8-44B23D2919BF}"/>
              </a:ext>
            </a:extLst>
          </p:cNvPr>
          <p:cNvSpPr>
            <a:spLocks noGrp="1"/>
          </p:cNvSpPr>
          <p:nvPr>
            <p:ph type="pic" sz="quarter" idx="17"/>
          </p:nvPr>
        </p:nvSpPr>
        <p:spPr>
          <a:xfrm>
            <a:off x="4572000" y="0"/>
            <a:ext cx="7620000" cy="6869113"/>
          </a:xfrm>
          <a:solidFill>
            <a:schemeClr val="bg1">
              <a:lumMod val="95000"/>
            </a:schemeClr>
          </a:solidFill>
        </p:spPr>
        <p:txBody>
          <a:bodyPr lIns="3960000" tIns="864000" rIns="288000">
            <a:normAutofit/>
          </a:bodyPr>
          <a:lstStyle>
            <a:lvl1pPr marL="0" indent="0" algn="r">
              <a:buNone/>
              <a:defRPr sz="1800"/>
            </a:lvl1pPr>
          </a:lstStyle>
          <a:p>
            <a:r>
              <a:rPr lang="nl-NL"/>
              <a:t>Klik op het pictogram als u een afbeelding wilt toevoegen</a:t>
            </a:r>
            <a:endParaRPr lang="en-GB"/>
          </a:p>
        </p:txBody>
      </p:sp>
      <p:sp>
        <p:nvSpPr>
          <p:cNvPr id="21" name="Tijdelijke aanduiding voor tekst 20">
            <a:extLst>
              <a:ext uri="{FF2B5EF4-FFF2-40B4-BE49-F238E27FC236}">
                <a16:creationId xmlns:a16="http://schemas.microsoft.com/office/drawing/2014/main" id="{3732CAA9-DA9F-894E-BE79-09AE83D416B5}"/>
              </a:ext>
            </a:extLst>
          </p:cNvPr>
          <p:cNvSpPr>
            <a:spLocks noGrp="1" noChangeAspect="1"/>
          </p:cNvSpPr>
          <p:nvPr>
            <p:ph type="body" sz="quarter" idx="15" hasCustomPrompt="1"/>
          </p:nvPr>
        </p:nvSpPr>
        <p:spPr>
          <a:xfrm>
            <a:off x="5035200" y="5161290"/>
            <a:ext cx="7156800" cy="1382400"/>
          </a:xfrm>
          <a:blipFill>
            <a:blip r:embed="rId2" cstate="screen">
              <a:extLst>
                <a:ext uri="{28A0092B-C50C-407E-A947-70E740481C1C}">
                  <a14:useLocalDpi xmlns:a14="http://schemas.microsoft.com/office/drawing/2010/main"/>
                </a:ext>
              </a:extLst>
            </a:blip>
            <a:stretch>
              <a:fillRect/>
            </a:stretch>
          </a:blipFill>
        </p:spPr>
        <p:txBody>
          <a:bodyPr>
            <a:normAutofit/>
          </a:bodyPr>
          <a:lstStyle>
            <a:lvl1pPr marL="0" indent="0">
              <a:buNone/>
              <a:defRPr sz="800"/>
            </a:lvl1pPr>
          </a:lstStyle>
          <a:p>
            <a:r>
              <a:rPr lang="en-GB"/>
              <a:t>       </a:t>
            </a:r>
          </a:p>
        </p:txBody>
      </p:sp>
      <p:sp>
        <p:nvSpPr>
          <p:cNvPr id="19" name="Tijdelijke aanduiding voor tekst 18">
            <a:extLst>
              <a:ext uri="{FF2B5EF4-FFF2-40B4-BE49-F238E27FC236}">
                <a16:creationId xmlns:a16="http://schemas.microsoft.com/office/drawing/2014/main" id="{C25ABE8E-F6EA-5240-BDFB-515939E5C99A}"/>
              </a:ext>
            </a:extLst>
          </p:cNvPr>
          <p:cNvSpPr>
            <a:spLocks noGrp="1" noChangeAspect="1"/>
          </p:cNvSpPr>
          <p:nvPr>
            <p:ph type="body" sz="quarter" idx="14" hasCustomPrompt="1"/>
          </p:nvPr>
        </p:nvSpPr>
        <p:spPr bwMode="invGray">
          <a:xfrm>
            <a:off x="-1" y="0"/>
            <a:ext cx="8193742" cy="6869468"/>
          </a:xfrm>
          <a:blipFill dpi="0" rotWithShape="1">
            <a:blip r:embed="rId3" cstate="screen">
              <a:extLst>
                <a:ext uri="{28A0092B-C50C-407E-A947-70E740481C1C}">
                  <a14:useLocalDpi xmlns:a14="http://schemas.microsoft.com/office/drawing/2010/main"/>
                </a:ext>
              </a:extLst>
            </a:blip>
            <a:srcRect/>
            <a:stretch>
              <a:fillRect/>
            </a:stretch>
          </a:blipFill>
        </p:spPr>
        <p:txBody>
          <a:bodyPr>
            <a:normAutofit/>
          </a:bodyPr>
          <a:lstStyle>
            <a:lvl1pPr marL="0" indent="0">
              <a:buNone/>
              <a:defRPr sz="800"/>
            </a:lvl1pPr>
          </a:lstStyle>
          <a:p>
            <a:r>
              <a:rPr lang="en-GB"/>
              <a:t>         </a:t>
            </a:r>
          </a:p>
        </p:txBody>
      </p:sp>
      <p:sp>
        <p:nvSpPr>
          <p:cNvPr id="2" name="Titel 1">
            <a:extLst>
              <a:ext uri="{FF2B5EF4-FFF2-40B4-BE49-F238E27FC236}">
                <a16:creationId xmlns:a16="http://schemas.microsoft.com/office/drawing/2014/main" id="{EE6D1061-64E9-5540-9CFA-24FFAF166A2D}"/>
              </a:ext>
            </a:extLst>
          </p:cNvPr>
          <p:cNvSpPr>
            <a:spLocks noGrp="1"/>
          </p:cNvSpPr>
          <p:nvPr>
            <p:ph type="ctrTitle" hasCustomPrompt="1"/>
          </p:nvPr>
        </p:nvSpPr>
        <p:spPr>
          <a:xfrm>
            <a:off x="615474" y="666708"/>
            <a:ext cx="6268803" cy="1435361"/>
          </a:xfrm>
        </p:spPr>
        <p:txBody>
          <a:bodyPr anchor="t">
            <a:noAutofit/>
          </a:bodyPr>
          <a:lstStyle>
            <a:lvl1pPr algn="l">
              <a:defRPr sz="3600" b="1">
                <a:solidFill>
                  <a:schemeClr val="bg1"/>
                </a:solidFill>
                <a:latin typeface="+mn-lt"/>
              </a:defRPr>
            </a:lvl1pPr>
          </a:lstStyle>
          <a:p>
            <a:r>
              <a:rPr lang="nl-NL"/>
              <a:t>Eindtekst</a:t>
            </a:r>
            <a:endParaRPr lang="en-GB"/>
          </a:p>
        </p:txBody>
      </p:sp>
      <p:sp>
        <p:nvSpPr>
          <p:cNvPr id="14" name="Tijdelijke aanduiding voor tekst 4">
            <a:extLst>
              <a:ext uri="{FF2B5EF4-FFF2-40B4-BE49-F238E27FC236}">
                <a16:creationId xmlns:a16="http://schemas.microsoft.com/office/drawing/2014/main" id="{7BFE2793-A1FB-9A41-853A-EF3C9C5624CF}"/>
              </a:ext>
            </a:extLst>
          </p:cNvPr>
          <p:cNvSpPr>
            <a:spLocks noGrp="1" noChangeAspect="1"/>
          </p:cNvSpPr>
          <p:nvPr>
            <p:ph type="body" sz="quarter" idx="18" hasCustomPrompt="1"/>
          </p:nvPr>
        </p:nvSpPr>
        <p:spPr>
          <a:xfrm>
            <a:off x="705119" y="5669142"/>
            <a:ext cx="2203559" cy="722376"/>
          </a:xfrm>
          <a:blipFill>
            <a:blip r:embed="rId4"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GB"/>
              <a:t>    </a:t>
            </a:r>
          </a:p>
        </p:txBody>
      </p:sp>
    </p:spTree>
    <p:extLst>
      <p:ext uri="{BB962C8B-B14F-4D97-AF65-F5344CB8AC3E}">
        <p14:creationId xmlns:p14="http://schemas.microsoft.com/office/powerpoint/2010/main" val="211510880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Bullet Slide">
    <p:spTree>
      <p:nvGrpSpPr>
        <p:cNvPr id="1" name=""/>
        <p:cNvGrpSpPr/>
        <p:nvPr/>
      </p:nvGrpSpPr>
      <p:grpSpPr>
        <a:xfrm>
          <a:off x="0" y="0"/>
          <a:ext cx="0" cy="0"/>
          <a:chOff x="0" y="0"/>
          <a:chExt cx="0" cy="0"/>
        </a:xfrm>
      </p:grpSpPr>
      <p:sp>
        <p:nvSpPr>
          <p:cNvPr id="2" name="Title 1"/>
          <p:cNvSpPr>
            <a:spLocks noGrp="1"/>
          </p:cNvSpPr>
          <p:nvPr>
            <p:ph type="title"/>
          </p:nvPr>
        </p:nvSpPr>
        <p:spPr>
          <a:xfrm>
            <a:off x="342901" y="455613"/>
            <a:ext cx="10045700" cy="1143000"/>
          </a:xfrm>
          <a:prstGeom prst="rect">
            <a:avLst/>
          </a:prstGeom>
        </p:spPr>
        <p:txBody>
          <a:bodyPr/>
          <a:lstStyle>
            <a:lvl1pPr algn="l">
              <a:defRPr sz="3200" b="1">
                <a:solidFill>
                  <a:srgbClr val="009EE0"/>
                </a:solidFill>
                <a:latin typeface="Arial" pitchFamily="34" charset="0"/>
                <a:cs typeface="Arial" pitchFamily="34" charset="0"/>
              </a:defRPr>
            </a:lvl1pPr>
          </a:lstStyle>
          <a:p>
            <a:r>
              <a:rPr lang="nl-NL"/>
              <a:t>Klik om de stijl te bewerken</a:t>
            </a:r>
            <a:endParaRPr lang="en-GB"/>
          </a:p>
        </p:txBody>
      </p:sp>
      <p:sp>
        <p:nvSpPr>
          <p:cNvPr id="3" name="Content Placeholder 2"/>
          <p:cNvSpPr>
            <a:spLocks noGrp="1"/>
          </p:cNvSpPr>
          <p:nvPr>
            <p:ph idx="1"/>
          </p:nvPr>
        </p:nvSpPr>
        <p:spPr>
          <a:xfrm>
            <a:off x="368301" y="1743075"/>
            <a:ext cx="11468099" cy="4525963"/>
          </a:xfrm>
          <a:prstGeom prst="rect">
            <a:avLst/>
          </a:prstGeom>
        </p:spPr>
        <p:txBody>
          <a:bodyPr/>
          <a:lstStyle>
            <a:lvl1pPr marL="180975" indent="-180975" algn="l">
              <a:buClr>
                <a:srgbClr val="B6C132"/>
              </a:buClr>
              <a:buSzPct val="90000"/>
              <a:buFont typeface="Arial" pitchFamily="34" charset="0"/>
              <a:buChar char="•"/>
              <a:defRPr sz="2300" b="0">
                <a:solidFill>
                  <a:schemeClr val="tx1"/>
                </a:solidFill>
                <a:latin typeface="Arial" pitchFamily="34" charset="0"/>
                <a:cs typeface="Arial" pitchFamily="34" charset="0"/>
              </a:defRPr>
            </a:lvl1pPr>
            <a:lvl2pPr algn="l">
              <a:buClr>
                <a:srgbClr val="B6C132"/>
              </a:buClr>
              <a:buSzPct val="90000"/>
              <a:buFont typeface="Arial" pitchFamily="34" charset="0"/>
              <a:buChar char="•"/>
              <a:defRPr sz="2300" b="0">
                <a:solidFill>
                  <a:schemeClr val="tx1"/>
                </a:solidFill>
                <a:latin typeface="Arial" pitchFamily="34" charset="0"/>
                <a:cs typeface="Arial" pitchFamily="34" charset="0"/>
              </a:defRPr>
            </a:lvl2pPr>
            <a:lvl3pPr algn="l">
              <a:buClr>
                <a:srgbClr val="B6C132"/>
              </a:buClr>
              <a:buSzPct val="90000"/>
              <a:buFont typeface="Arial" pitchFamily="34" charset="0"/>
              <a:buChar char="•"/>
              <a:defRPr sz="2300">
                <a:latin typeface="Arial" pitchFamily="34" charset="0"/>
                <a:cs typeface="Arial" pitchFamily="34" charset="0"/>
              </a:defRPr>
            </a:lvl3pPr>
            <a:lvl4pPr marL="1600200" marR="0" indent="-228600" algn="l" defTabSz="914400" rtl="0" eaLnBrk="1" fontAlgn="auto" latinLnBrk="0" hangingPunct="1">
              <a:lnSpc>
                <a:spcPct val="100000"/>
              </a:lnSpc>
              <a:spcBef>
                <a:spcPct val="20000"/>
              </a:spcBef>
              <a:spcAft>
                <a:spcPts val="0"/>
              </a:spcAft>
              <a:buClr>
                <a:srgbClr val="B6C132"/>
              </a:buClr>
              <a:buSzPct val="90000"/>
              <a:buFont typeface="Arial" pitchFamily="34" charset="0"/>
              <a:buChar char="•"/>
              <a:tabLst/>
              <a:defRPr>
                <a:latin typeface="Arial" pitchFamily="34" charset="0"/>
                <a:cs typeface="Arial" pitchFamily="34" charset="0"/>
              </a:defRPr>
            </a:lvl4pPr>
            <a:lvl5pPr algn="l">
              <a:buClr>
                <a:srgbClr val="B6C132"/>
              </a:buClr>
              <a:buSzPct val="90000"/>
              <a:buFont typeface="Courier New" pitchFamily="49" charset="0"/>
              <a:buChar char="o"/>
              <a:defRPr>
                <a:latin typeface="Arial" pitchFamily="34" charset="0"/>
                <a:cs typeface="Arial" pitchFamily="34" charset="0"/>
              </a:defRPr>
            </a:lvl5pPr>
            <a:lvl6pPr>
              <a:buClr>
                <a:srgbClr val="B6C132"/>
              </a:buClr>
              <a:buSzPct val="90000"/>
              <a:buFont typeface="Courier New" pitchFamily="49" charset="0"/>
              <a:buChar char="o"/>
              <a:defRPr/>
            </a:lvl6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Rechthoek 4"/>
          <p:cNvSpPr/>
          <p:nvPr userDrawn="1"/>
        </p:nvSpPr>
        <p:spPr>
          <a:xfrm>
            <a:off x="95251" y="6357958"/>
            <a:ext cx="6191251" cy="500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4070596749"/>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Bullet Slide blu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2901" y="455613"/>
            <a:ext cx="10045700" cy="1143000"/>
          </a:xfrm>
          <a:prstGeom prst="rect">
            <a:avLst/>
          </a:prstGeom>
        </p:spPr>
        <p:txBody>
          <a:bodyPr/>
          <a:lstStyle>
            <a:lvl1pPr algn="l">
              <a:defRPr sz="3200" b="1">
                <a:solidFill>
                  <a:srgbClr val="009EE0"/>
                </a:solidFill>
                <a:latin typeface="Arial" pitchFamily="34" charset="0"/>
                <a:cs typeface="Arial" pitchFamily="34" charset="0"/>
              </a:defRPr>
            </a:lvl1pPr>
          </a:lstStyle>
          <a:p>
            <a:r>
              <a:rPr lang="nl-NL"/>
              <a:t>Klik om de stijl te bewerken</a:t>
            </a:r>
            <a:endParaRPr lang="en-GB"/>
          </a:p>
        </p:txBody>
      </p:sp>
      <p:sp>
        <p:nvSpPr>
          <p:cNvPr id="3" name="Content Placeholder 2"/>
          <p:cNvSpPr>
            <a:spLocks noGrp="1"/>
          </p:cNvSpPr>
          <p:nvPr>
            <p:ph idx="1"/>
          </p:nvPr>
        </p:nvSpPr>
        <p:spPr>
          <a:xfrm>
            <a:off x="368301" y="1743075"/>
            <a:ext cx="11468099" cy="4525963"/>
          </a:xfrm>
          <a:prstGeom prst="rect">
            <a:avLst/>
          </a:prstGeom>
        </p:spPr>
        <p:txBody>
          <a:bodyPr/>
          <a:lstStyle>
            <a:lvl1pPr marL="180975" indent="-180975" algn="l">
              <a:buClr>
                <a:srgbClr val="B6C132"/>
              </a:buClr>
              <a:buSzPct val="90000"/>
              <a:buFont typeface="Arial" pitchFamily="34" charset="0"/>
              <a:buChar char="•"/>
              <a:defRPr sz="2300" b="0">
                <a:solidFill>
                  <a:schemeClr val="bg1"/>
                </a:solidFill>
                <a:latin typeface="Arial" pitchFamily="34" charset="0"/>
                <a:cs typeface="Arial" pitchFamily="34" charset="0"/>
              </a:defRPr>
            </a:lvl1pPr>
            <a:lvl2pPr algn="l">
              <a:buClr>
                <a:srgbClr val="B6C132"/>
              </a:buClr>
              <a:buSzPct val="90000"/>
              <a:buFont typeface="Arial" pitchFamily="34" charset="0"/>
              <a:buChar char="•"/>
              <a:defRPr sz="2300" b="0">
                <a:solidFill>
                  <a:schemeClr val="bg1"/>
                </a:solidFill>
                <a:latin typeface="Arial" pitchFamily="34" charset="0"/>
                <a:cs typeface="Arial" pitchFamily="34" charset="0"/>
              </a:defRPr>
            </a:lvl2pPr>
            <a:lvl3pPr algn="l">
              <a:buClr>
                <a:srgbClr val="B6C132"/>
              </a:buClr>
              <a:buSzPct val="90000"/>
              <a:buFont typeface="Arial" pitchFamily="34" charset="0"/>
              <a:buChar char="•"/>
              <a:defRPr sz="2300">
                <a:solidFill>
                  <a:schemeClr val="bg1"/>
                </a:solidFill>
                <a:latin typeface="Arial" pitchFamily="34" charset="0"/>
                <a:cs typeface="Arial" pitchFamily="34" charset="0"/>
              </a:defRPr>
            </a:lvl3pPr>
            <a:lvl4pPr marL="1600200" marR="0" indent="-228600" algn="l" defTabSz="914400" rtl="0" eaLnBrk="1" fontAlgn="auto" latinLnBrk="0" hangingPunct="1">
              <a:lnSpc>
                <a:spcPct val="100000"/>
              </a:lnSpc>
              <a:spcBef>
                <a:spcPct val="20000"/>
              </a:spcBef>
              <a:spcAft>
                <a:spcPts val="0"/>
              </a:spcAft>
              <a:buClr>
                <a:srgbClr val="B6C132"/>
              </a:buClr>
              <a:buSzPct val="90000"/>
              <a:buFont typeface="Arial" pitchFamily="34" charset="0"/>
              <a:buChar char="•"/>
              <a:tabLst/>
              <a:defRPr>
                <a:solidFill>
                  <a:schemeClr val="bg1"/>
                </a:solidFill>
                <a:latin typeface="Arial" pitchFamily="34" charset="0"/>
                <a:cs typeface="Arial" pitchFamily="34" charset="0"/>
              </a:defRPr>
            </a:lvl4pPr>
            <a:lvl5pPr algn="l">
              <a:buClr>
                <a:srgbClr val="B6C132"/>
              </a:buClr>
              <a:buSzPct val="90000"/>
              <a:buFont typeface="Courier New" pitchFamily="49" charset="0"/>
              <a:buChar char="o"/>
              <a:defRPr>
                <a:solidFill>
                  <a:schemeClr val="bg1"/>
                </a:solidFill>
                <a:latin typeface="Arial" pitchFamily="34" charset="0"/>
                <a:cs typeface="Arial" pitchFamily="34" charset="0"/>
              </a:defRPr>
            </a:lvl5pPr>
            <a:lvl6pPr>
              <a:buClr>
                <a:srgbClr val="B6C132"/>
              </a:buClr>
              <a:buSzPct val="90000"/>
              <a:buFont typeface="Courier New" pitchFamily="49" charset="0"/>
              <a:buChar char="o"/>
              <a:defRPr>
                <a:solidFill>
                  <a:schemeClr val="bg1"/>
                </a:solidFill>
              </a:defRPr>
            </a:lvl6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38879930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itle 1"/>
          <p:cNvSpPr>
            <a:spLocks noGrp="1"/>
          </p:cNvSpPr>
          <p:nvPr>
            <p:ph type="title"/>
          </p:nvPr>
        </p:nvSpPr>
        <p:spPr>
          <a:xfrm>
            <a:off x="342901" y="455613"/>
            <a:ext cx="10045700" cy="1143000"/>
          </a:xfrm>
          <a:prstGeom prst="rect">
            <a:avLst/>
          </a:prstGeom>
        </p:spPr>
        <p:txBody>
          <a:bodyPr/>
          <a:lstStyle>
            <a:lvl1pPr algn="l">
              <a:defRPr sz="3200" b="1">
                <a:solidFill>
                  <a:srgbClr val="009EE0"/>
                </a:solidFill>
                <a:latin typeface="Arial" pitchFamily="34" charset="0"/>
                <a:cs typeface="Arial" pitchFamily="34" charset="0"/>
              </a:defRPr>
            </a:lvl1pPr>
          </a:lstStyle>
          <a:p>
            <a:r>
              <a:rPr lang="nl-NL"/>
              <a:t>Klik om de stijl te bewerken</a:t>
            </a:r>
            <a:endParaRPr lang="en-GB"/>
          </a:p>
        </p:txBody>
      </p:sp>
      <p:sp>
        <p:nvSpPr>
          <p:cNvPr id="3" name="Rechthoek 2"/>
          <p:cNvSpPr/>
          <p:nvPr userDrawn="1"/>
        </p:nvSpPr>
        <p:spPr>
          <a:xfrm>
            <a:off x="95251" y="6357958"/>
            <a:ext cx="6191251" cy="500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42028522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mpty Slide blue">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2901" y="455613"/>
            <a:ext cx="10045700" cy="1143000"/>
          </a:xfrm>
          <a:prstGeom prst="rect">
            <a:avLst/>
          </a:prstGeom>
        </p:spPr>
        <p:txBody>
          <a:bodyPr/>
          <a:lstStyle>
            <a:lvl1pPr algn="l">
              <a:defRPr sz="3200" b="1">
                <a:solidFill>
                  <a:srgbClr val="009EE0"/>
                </a:solidFill>
                <a:latin typeface="Arial" pitchFamily="34" charset="0"/>
                <a:cs typeface="Arial" pitchFamily="34" charset="0"/>
              </a:defRPr>
            </a:lvl1pPr>
          </a:lstStyle>
          <a:p>
            <a:r>
              <a:rPr lang="nl-NL"/>
              <a:t>Klik om de stijl te bewerken</a:t>
            </a:r>
            <a:endParaRPr lang="en-GB"/>
          </a:p>
        </p:txBody>
      </p:sp>
    </p:spTree>
    <p:extLst>
      <p:ext uri="{BB962C8B-B14F-4D97-AF65-F5344CB8AC3E}">
        <p14:creationId xmlns:p14="http://schemas.microsoft.com/office/powerpoint/2010/main" val="134725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16.jpeg"/><Relationship Id="rId5" Type="http://schemas.openxmlformats.org/officeDocument/2006/relationships/theme" Target="../theme/theme3.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88F1C">
            <a:alpha val="14902"/>
          </a:srgbClr>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Titelstijl van model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46450-21C9-B641-833F-2D923064F423}" type="datetimeFigureOut">
              <a:rPr lang="nl-NL" smtClean="0"/>
              <a:t>18-7-2025</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30DC93-DFFF-664A-8B8B-3D08C0FD362C}" type="slidenum">
              <a:rPr lang="nl-NL" smtClean="0"/>
              <a:t>‹nr.›</a:t>
            </a:fld>
            <a:endParaRPr lang="nl-NL"/>
          </a:p>
        </p:txBody>
      </p:sp>
    </p:spTree>
    <p:extLst>
      <p:ext uri="{BB962C8B-B14F-4D97-AF65-F5344CB8AC3E}">
        <p14:creationId xmlns:p14="http://schemas.microsoft.com/office/powerpoint/2010/main" val="18755000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C1B63A-9990-7E4E-8E49-4F14FAD64C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GB"/>
          </a:p>
        </p:txBody>
      </p:sp>
      <p:sp>
        <p:nvSpPr>
          <p:cNvPr id="3" name="Tijdelijke aanduiding voor tekst 2">
            <a:extLst>
              <a:ext uri="{FF2B5EF4-FFF2-40B4-BE49-F238E27FC236}">
                <a16:creationId xmlns:a16="http://schemas.microsoft.com/office/drawing/2014/main" id="{920CC49E-BC60-034A-873F-7A0B556B91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a:t>
            </a:r>
          </a:p>
          <a:p>
            <a:pPr lvl="0"/>
            <a:r>
              <a:rPr lang="nl-NL"/>
              <a:t>Tweede niveau</a:t>
            </a:r>
          </a:p>
          <a:p>
            <a:r>
              <a:rPr lang="nl-NL"/>
              <a:t>Derde niveau</a:t>
            </a:r>
          </a:p>
          <a:p>
            <a:r>
              <a:rPr lang="nl-NL"/>
              <a:t>Vierde niveau</a:t>
            </a:r>
          </a:p>
          <a:p>
            <a:r>
              <a:rPr lang="nl-NL"/>
              <a:t>Vijfde niveau</a:t>
            </a:r>
            <a:endParaRPr lang="en-GB"/>
          </a:p>
        </p:txBody>
      </p:sp>
      <p:sp>
        <p:nvSpPr>
          <p:cNvPr id="4" name="Tijdelijke aanduiding voor datum 3">
            <a:extLst>
              <a:ext uri="{FF2B5EF4-FFF2-40B4-BE49-F238E27FC236}">
                <a16:creationId xmlns:a16="http://schemas.microsoft.com/office/drawing/2014/main" id="{0B2F76B8-3FB0-844C-8F53-5A5091102F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l-BE"/>
              <a:t>maart 2023</a:t>
            </a:r>
            <a:endParaRPr lang="en-GB"/>
          </a:p>
        </p:txBody>
      </p:sp>
      <p:sp>
        <p:nvSpPr>
          <p:cNvPr id="5" name="Tijdelijke aanduiding voor voettekst 4">
            <a:extLst>
              <a:ext uri="{FF2B5EF4-FFF2-40B4-BE49-F238E27FC236}">
                <a16:creationId xmlns:a16="http://schemas.microsoft.com/office/drawing/2014/main" id="{8D1A2D68-DD0F-BD4B-8818-2BC1486C95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Infovergadering afkoppeling riolering</a:t>
            </a:r>
          </a:p>
        </p:txBody>
      </p:sp>
      <p:sp>
        <p:nvSpPr>
          <p:cNvPr id="6" name="Tijdelijke aanduiding voor dianummer 5">
            <a:extLst>
              <a:ext uri="{FF2B5EF4-FFF2-40B4-BE49-F238E27FC236}">
                <a16:creationId xmlns:a16="http://schemas.microsoft.com/office/drawing/2014/main" id="{BFFB32F2-3922-1543-B623-BCCE942D52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55AD90-E753-AA4D-96BD-B26D74333C3A}" type="slidenum">
              <a:rPr lang="en-GB" smtClean="0"/>
              <a:t>‹nr.›</a:t>
            </a:fld>
            <a:endParaRPr lang="en-GB"/>
          </a:p>
        </p:txBody>
      </p:sp>
    </p:spTree>
    <p:extLst>
      <p:ext uri="{BB962C8B-B14F-4D97-AF65-F5344CB8AC3E}">
        <p14:creationId xmlns:p14="http://schemas.microsoft.com/office/powerpoint/2010/main" val="4039501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hf sldNum="0" hdr="0"/>
  <p:txStyles>
    <p:titleStyle>
      <a:lvl1pPr algn="l" defTabSz="914400" rtl="0" eaLnBrk="1" latinLnBrk="0" hangingPunct="1">
        <a:lnSpc>
          <a:spcPct val="90000"/>
        </a:lnSpc>
        <a:spcBef>
          <a:spcPct val="0"/>
        </a:spcBef>
        <a:buNone/>
        <a:defRPr sz="3200" b="1" kern="1200">
          <a:solidFill>
            <a:schemeClr val="accent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screen">
            <a:lum/>
          </a:blip>
          <a:srcRect/>
          <a:stretch>
            <a:fillRect/>
          </a:stretch>
        </a:blipFill>
        <a:effectLst/>
      </p:bgPr>
    </p:bg>
    <p:spTree>
      <p:nvGrpSpPr>
        <p:cNvPr id="1" name=""/>
        <p:cNvGrpSpPr/>
        <p:nvPr/>
      </p:nvGrpSpPr>
      <p:grpSpPr>
        <a:xfrm>
          <a:off x="0" y="0"/>
          <a:ext cx="0" cy="0"/>
          <a:chOff x="0" y="0"/>
          <a:chExt cx="0" cy="0"/>
        </a:xfrm>
      </p:grpSpPr>
      <p:sp>
        <p:nvSpPr>
          <p:cNvPr id="10" name="Rectangle 9"/>
          <p:cNvSpPr/>
          <p:nvPr/>
        </p:nvSpPr>
        <p:spPr>
          <a:xfrm>
            <a:off x="11404600" y="6515100"/>
            <a:ext cx="457200" cy="342900"/>
          </a:xfrm>
          <a:prstGeom prst="rect">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2" name="TextBox 11"/>
          <p:cNvSpPr txBox="1"/>
          <p:nvPr/>
        </p:nvSpPr>
        <p:spPr>
          <a:xfrm>
            <a:off x="358586" y="6526307"/>
            <a:ext cx="4733365" cy="246221"/>
          </a:xfrm>
          <a:prstGeom prst="rect">
            <a:avLst/>
          </a:prstGeom>
          <a:noFill/>
        </p:spPr>
        <p:txBody>
          <a:bodyPr wrap="square" rtlCol="0">
            <a:spAutoFit/>
          </a:bodyPr>
          <a:lstStyle/>
          <a:p>
            <a:r>
              <a:rPr lang="nl-BE" sz="1000" b="0">
                <a:solidFill>
                  <a:srgbClr val="4CBAEB"/>
                </a:solidFill>
                <a:latin typeface="Arial" pitchFamily="34" charset="0"/>
                <a:cs typeface="Arial" pitchFamily="34" charset="0"/>
              </a:rPr>
              <a:t>15-12-2010 • Aquafin partner for all wastewater projects </a:t>
            </a:r>
            <a:endParaRPr lang="en-GB" sz="1000" b="0">
              <a:solidFill>
                <a:srgbClr val="4CBAEB"/>
              </a:solidFill>
              <a:latin typeface="Arial" pitchFamily="34" charset="0"/>
              <a:cs typeface="Arial" pitchFamily="34" charset="0"/>
            </a:endParaRPr>
          </a:p>
        </p:txBody>
      </p:sp>
      <p:sp>
        <p:nvSpPr>
          <p:cNvPr id="14" name="TextBox 13"/>
          <p:cNvSpPr txBox="1"/>
          <p:nvPr/>
        </p:nvSpPr>
        <p:spPr>
          <a:xfrm>
            <a:off x="11290300" y="6515101"/>
            <a:ext cx="660400" cy="276999"/>
          </a:xfrm>
          <a:prstGeom prst="rect">
            <a:avLst/>
          </a:prstGeom>
          <a:noFill/>
        </p:spPr>
        <p:txBody>
          <a:bodyPr wrap="square" rtlCol="0">
            <a:spAutoFit/>
          </a:bodyPr>
          <a:lstStyle/>
          <a:p>
            <a:pPr algn="ctr"/>
            <a:fld id="{DBBD07BE-099B-4A99-AB35-D6A99BF5EE07}" type="slidenum">
              <a:rPr lang="en-GB" sz="1200" smtClean="0">
                <a:solidFill>
                  <a:schemeClr val="bg1"/>
                </a:solidFill>
                <a:latin typeface="Arial" pitchFamily="34" charset="0"/>
                <a:cs typeface="Arial" pitchFamily="34" charset="0"/>
              </a:rPr>
              <a:pPr algn="ctr"/>
              <a:t>‹nr.›</a:t>
            </a:fld>
            <a:endParaRPr lang="en-GB" sz="120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401753629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35.jpeg"/><Relationship Id="rId4" Type="http://schemas.openxmlformats.org/officeDocument/2006/relationships/image" Target="../media/image34.sv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hyperlink" Target="http://www.fluvius.be/" TargetMode="External"/><Relationship Id="rId2" Type="http://schemas.openxmlformats.org/officeDocument/2006/relationships/notesSlide" Target="../notesSlides/notesSlide8.xml"/><Relationship Id="rId1" Type="http://schemas.openxmlformats.org/officeDocument/2006/relationships/slideLayout" Target="../slideLayouts/slideLayout21.xml"/><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www.essen.be/kalmthoutsesteenweg" TargetMode="External"/><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hyperlink" Target="http://www.facebook.com/gemeente.ess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3E571BBA-4595-3245-2508-2DF197BCE3B2}"/>
              </a:ext>
            </a:extLst>
          </p:cNvPr>
          <p:cNvPicPr>
            <a:picLocks noChangeAspect="1"/>
          </p:cNvPicPr>
          <p:nvPr/>
        </p:nvPicPr>
        <p:blipFill>
          <a:blip r:embed="rId2"/>
          <a:stretch>
            <a:fillRect/>
          </a:stretch>
        </p:blipFill>
        <p:spPr>
          <a:xfrm>
            <a:off x="9505950" y="3750537"/>
            <a:ext cx="2686050" cy="2962275"/>
          </a:xfrm>
          <a:prstGeom prst="rect">
            <a:avLst/>
          </a:prstGeom>
        </p:spPr>
      </p:pic>
      <p:pic>
        <p:nvPicPr>
          <p:cNvPr id="18" name="Afbeelding 17">
            <a:extLst>
              <a:ext uri="{FF2B5EF4-FFF2-40B4-BE49-F238E27FC236}">
                <a16:creationId xmlns:a16="http://schemas.microsoft.com/office/drawing/2014/main" id="{EC14B785-E176-8ACA-21B6-A33D58C4A961}"/>
              </a:ext>
            </a:extLst>
          </p:cNvPr>
          <p:cNvPicPr>
            <a:picLocks noChangeAspect="1"/>
          </p:cNvPicPr>
          <p:nvPr/>
        </p:nvPicPr>
        <p:blipFill>
          <a:blip r:embed="rId3"/>
          <a:stretch>
            <a:fillRect/>
          </a:stretch>
        </p:blipFill>
        <p:spPr>
          <a:xfrm>
            <a:off x="8847772" y="3048680"/>
            <a:ext cx="1628775" cy="1171575"/>
          </a:xfrm>
          <a:prstGeom prst="rect">
            <a:avLst/>
          </a:prstGeom>
        </p:spPr>
      </p:pic>
      <p:pic>
        <p:nvPicPr>
          <p:cNvPr id="19" name="Afbeelding 18">
            <a:extLst>
              <a:ext uri="{FF2B5EF4-FFF2-40B4-BE49-F238E27FC236}">
                <a16:creationId xmlns:a16="http://schemas.microsoft.com/office/drawing/2014/main" id="{8F7EB058-BAE1-A234-7708-D0C78EF932C5}"/>
              </a:ext>
            </a:extLst>
          </p:cNvPr>
          <p:cNvPicPr>
            <a:picLocks noChangeAspect="1"/>
          </p:cNvPicPr>
          <p:nvPr/>
        </p:nvPicPr>
        <p:blipFill>
          <a:blip r:embed="rId3"/>
          <a:stretch>
            <a:fillRect/>
          </a:stretch>
        </p:blipFill>
        <p:spPr>
          <a:xfrm>
            <a:off x="285478" y="233848"/>
            <a:ext cx="4963886" cy="1171575"/>
          </a:xfrm>
          <a:prstGeom prst="rect">
            <a:avLst/>
          </a:prstGeom>
        </p:spPr>
      </p:pic>
      <p:pic>
        <p:nvPicPr>
          <p:cNvPr id="20" name="Afbeelding 19">
            <a:extLst>
              <a:ext uri="{FF2B5EF4-FFF2-40B4-BE49-F238E27FC236}">
                <a16:creationId xmlns:a16="http://schemas.microsoft.com/office/drawing/2014/main" id="{278A7FC8-75E3-F6CF-97C9-37C591FC052C}"/>
              </a:ext>
            </a:extLst>
          </p:cNvPr>
          <p:cNvPicPr>
            <a:picLocks noChangeAspect="1"/>
          </p:cNvPicPr>
          <p:nvPr/>
        </p:nvPicPr>
        <p:blipFill>
          <a:blip r:embed="rId3"/>
          <a:stretch>
            <a:fillRect/>
          </a:stretch>
        </p:blipFill>
        <p:spPr>
          <a:xfrm>
            <a:off x="3579133" y="809897"/>
            <a:ext cx="2476835" cy="1781583"/>
          </a:xfrm>
          <a:prstGeom prst="rect">
            <a:avLst/>
          </a:prstGeom>
        </p:spPr>
      </p:pic>
      <p:pic>
        <p:nvPicPr>
          <p:cNvPr id="22" name="Afbeelding 21">
            <a:extLst>
              <a:ext uri="{FF2B5EF4-FFF2-40B4-BE49-F238E27FC236}">
                <a16:creationId xmlns:a16="http://schemas.microsoft.com/office/drawing/2014/main" id="{43DA6E26-4623-7E03-2710-AE1AB797A292}"/>
              </a:ext>
            </a:extLst>
          </p:cNvPr>
          <p:cNvPicPr>
            <a:picLocks noChangeAspect="1"/>
          </p:cNvPicPr>
          <p:nvPr/>
        </p:nvPicPr>
        <p:blipFill>
          <a:blip r:embed="rId4"/>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4F394969-C286-5D2A-15F2-4DBB8F5B50EB}"/>
              </a:ext>
            </a:extLst>
          </p:cNvPr>
          <p:cNvSpPr txBox="1"/>
          <p:nvPr/>
        </p:nvSpPr>
        <p:spPr>
          <a:xfrm>
            <a:off x="405493" y="151493"/>
            <a:ext cx="8562294" cy="707886"/>
          </a:xfrm>
          <a:prstGeom prst="rect">
            <a:avLst/>
          </a:prstGeom>
          <a:noFill/>
        </p:spPr>
        <p:txBody>
          <a:bodyPr wrap="square" rtlCol="0">
            <a:spAutoFit/>
          </a:bodyPr>
          <a:lstStyle/>
          <a:p>
            <a:r>
              <a:rPr lang="nl-NL" sz="4000" b="1" i="0" u="none" strike="noStrike" baseline="0">
                <a:latin typeface="Museo Sans 700"/>
              </a:rPr>
              <a:t>WERKEN RIOLERING HONDSBERG</a:t>
            </a:r>
            <a:endParaRPr lang="nl-BE"/>
          </a:p>
        </p:txBody>
      </p:sp>
      <p:pic>
        <p:nvPicPr>
          <p:cNvPr id="3" name="Afbeelding 2">
            <a:extLst>
              <a:ext uri="{FF2B5EF4-FFF2-40B4-BE49-F238E27FC236}">
                <a16:creationId xmlns:a16="http://schemas.microsoft.com/office/drawing/2014/main" id="{A6310DD1-2178-CB31-8712-23A3BCC9CA6E}"/>
              </a:ext>
            </a:extLst>
          </p:cNvPr>
          <p:cNvPicPr>
            <a:picLocks noChangeAspect="1"/>
          </p:cNvPicPr>
          <p:nvPr/>
        </p:nvPicPr>
        <p:blipFill>
          <a:blip r:embed="rId5"/>
          <a:srcRect t="4187"/>
          <a:stretch/>
        </p:blipFill>
        <p:spPr>
          <a:xfrm>
            <a:off x="829605" y="1293618"/>
            <a:ext cx="8200496" cy="4795600"/>
          </a:xfrm>
          <a:prstGeom prst="rect">
            <a:avLst/>
          </a:prstGeom>
        </p:spPr>
      </p:pic>
    </p:spTree>
    <p:extLst>
      <p:ext uri="{BB962C8B-B14F-4D97-AF65-F5344CB8AC3E}">
        <p14:creationId xmlns:p14="http://schemas.microsoft.com/office/powerpoint/2010/main" val="2556240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3376DB24-28DD-C591-F205-4A91F505CC4C}"/>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6194C0D8-1A1D-A17A-9A5E-36168F09DD07}"/>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58AAFEC4-4945-050C-9A2B-BECF42D84520}"/>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a:latin typeface="Museo Sans 700"/>
              </a:rPr>
              <a:t>Actoren</a:t>
            </a:r>
            <a:endParaRPr lang="nl-BE"/>
          </a:p>
        </p:txBody>
      </p:sp>
      <p:sp>
        <p:nvSpPr>
          <p:cNvPr id="2" name="Tijdelijke aanduiding voor inhoud 5">
            <a:extLst>
              <a:ext uri="{FF2B5EF4-FFF2-40B4-BE49-F238E27FC236}">
                <a16:creationId xmlns:a16="http://schemas.microsoft.com/office/drawing/2014/main" id="{F5F4F1AD-B3D0-FC37-31B9-B0C3409A079F}"/>
              </a:ext>
            </a:extLst>
          </p:cNvPr>
          <p:cNvSpPr txBox="1">
            <a:spLocks/>
          </p:cNvSpPr>
          <p:nvPr/>
        </p:nvSpPr>
        <p:spPr>
          <a:xfrm>
            <a:off x="605763" y="1503838"/>
            <a:ext cx="10775950" cy="451234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gn="l">
              <a:lnSpc>
                <a:spcPct val="100000"/>
              </a:lnSpc>
              <a:buFont typeface="Arial" panose="020B0604020202020204" pitchFamily="34" charset="0"/>
              <a:buChar char="•"/>
            </a:pPr>
            <a:r>
              <a:rPr lang="nl-BE" b="1"/>
              <a:t>Gemeente Essen</a:t>
            </a:r>
          </a:p>
          <a:p>
            <a:pPr marL="685800" lvl="2" algn="l">
              <a:lnSpc>
                <a:spcPct val="100000"/>
              </a:lnSpc>
              <a:spcBef>
                <a:spcPts val="1000"/>
              </a:spcBef>
            </a:pPr>
            <a:r>
              <a:rPr lang="nl-BE" sz="2400" b="1"/>
              <a:t>Joris Brosens: schepen van openbare werken</a:t>
            </a:r>
          </a:p>
          <a:p>
            <a:pPr marL="685800" lvl="2" algn="l">
              <a:lnSpc>
                <a:spcPct val="100000"/>
              </a:lnSpc>
              <a:spcBef>
                <a:spcPts val="1000"/>
              </a:spcBef>
            </a:pPr>
            <a:r>
              <a:rPr lang="nl-BE" sz="2400" b="1"/>
              <a:t>Jef Pleysier: diensthoofd openbare werken</a:t>
            </a:r>
          </a:p>
          <a:p>
            <a:pPr marL="685800" lvl="2" algn="l">
              <a:lnSpc>
                <a:spcPct val="100000"/>
              </a:lnSpc>
              <a:spcBef>
                <a:spcPts val="1000"/>
              </a:spcBef>
            </a:pPr>
            <a:r>
              <a:rPr lang="nl-BE" sz="2400" b="1"/>
              <a:t>Dieter Donkers: medewerker dienst openbare werken </a:t>
            </a:r>
          </a:p>
          <a:p>
            <a:pPr marL="457200" indent="-457200" algn="l">
              <a:lnSpc>
                <a:spcPct val="100000"/>
              </a:lnSpc>
              <a:buFont typeface="Arial" panose="020B0604020202020204" pitchFamily="34" charset="0"/>
              <a:buChar char="•"/>
            </a:pPr>
            <a:r>
              <a:rPr lang="nl-BE" b="1"/>
              <a:t>Fluvius, rioolbeheerder</a:t>
            </a:r>
          </a:p>
          <a:p>
            <a:pPr marL="685800" lvl="2" algn="l">
              <a:lnSpc>
                <a:spcPct val="100000"/>
              </a:lnSpc>
              <a:spcBef>
                <a:spcPts val="1000"/>
              </a:spcBef>
            </a:pPr>
            <a:r>
              <a:rPr lang="nl-BE" sz="2400" b="1"/>
              <a:t>Jordy Van Hoof: projectleider riolering</a:t>
            </a:r>
          </a:p>
          <a:p>
            <a:pPr marL="457200" indent="-457200" algn="l">
              <a:lnSpc>
                <a:spcPct val="100000"/>
              </a:lnSpc>
              <a:buFont typeface="Arial" panose="020B0604020202020204" pitchFamily="34" charset="0"/>
              <a:buChar char="•"/>
            </a:pPr>
            <a:r>
              <a:rPr lang="nl-BE" b="1" err="1"/>
              <a:t>Evolta</a:t>
            </a:r>
            <a:r>
              <a:rPr lang="nl-BE" b="1"/>
              <a:t>, studiebureau</a:t>
            </a:r>
          </a:p>
        </p:txBody>
      </p:sp>
      <p:pic>
        <p:nvPicPr>
          <p:cNvPr id="6" name="Afbeelding 5">
            <a:extLst>
              <a:ext uri="{FF2B5EF4-FFF2-40B4-BE49-F238E27FC236}">
                <a16:creationId xmlns:a16="http://schemas.microsoft.com/office/drawing/2014/main" id="{6A596EA5-6920-6BD4-E5D7-77BFA38D699E}"/>
              </a:ext>
            </a:extLst>
          </p:cNvPr>
          <p:cNvPicPr>
            <a:picLocks noChangeAspect="1"/>
          </p:cNvPicPr>
          <p:nvPr/>
        </p:nvPicPr>
        <p:blipFill>
          <a:blip r:embed="rId3"/>
          <a:srcRect l="15938" t="80140" r="68485" b="3642"/>
          <a:stretch/>
        </p:blipFill>
        <p:spPr>
          <a:xfrm>
            <a:off x="9482575" y="3118115"/>
            <a:ext cx="1899138" cy="827709"/>
          </a:xfrm>
          <a:prstGeom prst="rect">
            <a:avLst/>
          </a:prstGeom>
        </p:spPr>
      </p:pic>
    </p:spTree>
    <p:extLst>
      <p:ext uri="{BB962C8B-B14F-4D97-AF65-F5344CB8AC3E}">
        <p14:creationId xmlns:p14="http://schemas.microsoft.com/office/powerpoint/2010/main" val="1275146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02BD0FB5-8503-D271-5EA5-8D1C5FC6C84B}"/>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33816B93-F934-5E3E-D279-11AFA38B829D}"/>
              </a:ext>
            </a:extLst>
          </p:cNvPr>
          <p:cNvPicPr>
            <a:picLocks noChangeAspect="1"/>
          </p:cNvPicPr>
          <p:nvPr/>
        </p:nvPicPr>
        <p:blipFill>
          <a:blip r:embed="rId2"/>
          <a:srcRect l="5362" t="2667" r="1884" b="8718"/>
          <a:stretch/>
        </p:blipFill>
        <p:spPr>
          <a:xfrm>
            <a:off x="9144000" y="0"/>
            <a:ext cx="3048000" cy="1899138"/>
          </a:xfrm>
          <a:prstGeom prst="rect">
            <a:avLst/>
          </a:prstGeom>
        </p:spPr>
      </p:pic>
      <p:sp>
        <p:nvSpPr>
          <p:cNvPr id="23" name="Tekstvak 22">
            <a:extLst>
              <a:ext uri="{FF2B5EF4-FFF2-40B4-BE49-F238E27FC236}">
                <a16:creationId xmlns:a16="http://schemas.microsoft.com/office/drawing/2014/main" id="{EBFC4CDA-F368-67D2-6E7F-D49B5F18B8C2}"/>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a:latin typeface="Museo Sans 700"/>
              </a:rPr>
              <a:t>Agenda</a:t>
            </a:r>
            <a:endParaRPr lang="nl-BE"/>
          </a:p>
        </p:txBody>
      </p:sp>
      <p:sp>
        <p:nvSpPr>
          <p:cNvPr id="3" name="Tijdelijke aanduiding voor inhoud 5">
            <a:extLst>
              <a:ext uri="{FF2B5EF4-FFF2-40B4-BE49-F238E27FC236}">
                <a16:creationId xmlns:a16="http://schemas.microsoft.com/office/drawing/2014/main" id="{94B771C9-9EAD-B7C8-D8DD-C9A2490CC0C1}"/>
              </a:ext>
            </a:extLst>
          </p:cNvPr>
          <p:cNvSpPr txBox="1">
            <a:spLocks/>
          </p:cNvSpPr>
          <p:nvPr/>
        </p:nvSpPr>
        <p:spPr>
          <a:xfrm>
            <a:off x="679450" y="106058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a:buAutoNum type="arabicPlain"/>
            </a:pPr>
            <a:r>
              <a:rPr lang="nl-NL" b="1"/>
              <a:t>Inleiding </a:t>
            </a:r>
          </a:p>
          <a:p>
            <a:pPr marL="514350" indent="-514350" algn="l">
              <a:lnSpc>
                <a:spcPct val="150000"/>
              </a:lnSpc>
              <a:buFont typeface="Arial"/>
              <a:buAutoNum type="arabicPlain"/>
            </a:pPr>
            <a:r>
              <a:rPr lang="nl-NL" b="1"/>
              <a:t>Ontwerp</a:t>
            </a:r>
          </a:p>
          <a:p>
            <a:pPr marL="514350" indent="-514350" algn="l">
              <a:lnSpc>
                <a:spcPct val="150000"/>
              </a:lnSpc>
              <a:buFont typeface="Arial"/>
              <a:buAutoNum type="arabicPlain"/>
            </a:pPr>
            <a:r>
              <a:rPr lang="nl-BE" b="1"/>
              <a:t>Globale timing en planning</a:t>
            </a:r>
          </a:p>
          <a:p>
            <a:pPr marL="514350" indent="-514350" algn="l">
              <a:lnSpc>
                <a:spcPct val="150000"/>
              </a:lnSpc>
              <a:buFont typeface="Arial"/>
              <a:buAutoNum type="arabicPlain"/>
            </a:pPr>
            <a:r>
              <a:rPr lang="nl-NL" b="1"/>
              <a:t>Bent u al afgekoppeld?</a:t>
            </a:r>
          </a:p>
          <a:p>
            <a:pPr marL="514350" indent="-514350" algn="l">
              <a:lnSpc>
                <a:spcPct val="150000"/>
              </a:lnSpc>
              <a:buFont typeface="Arial"/>
              <a:buAutoNum type="arabicPlain"/>
            </a:pPr>
            <a:r>
              <a:rPr lang="nl-NL" b="1"/>
              <a:t>Vragen?</a:t>
            </a:r>
          </a:p>
        </p:txBody>
      </p:sp>
      <p:sp>
        <p:nvSpPr>
          <p:cNvPr id="8" name="Rechthoek 7">
            <a:extLst>
              <a:ext uri="{FF2B5EF4-FFF2-40B4-BE49-F238E27FC236}">
                <a16:creationId xmlns:a16="http://schemas.microsoft.com/office/drawing/2014/main" id="{944810E2-22E4-4D23-73F5-B0EBC16822EA}"/>
              </a:ext>
            </a:extLst>
          </p:cNvPr>
          <p:cNvSpPr/>
          <p:nvPr/>
        </p:nvSpPr>
        <p:spPr>
          <a:xfrm>
            <a:off x="6356838" y="0"/>
            <a:ext cx="2787162" cy="1899138"/>
          </a:xfrm>
          <a:prstGeom prst="rect">
            <a:avLst/>
          </a:prstGeom>
          <a:solidFill>
            <a:srgbClr val="E2EB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5" name="Afbeelding 4">
            <a:extLst>
              <a:ext uri="{FF2B5EF4-FFF2-40B4-BE49-F238E27FC236}">
                <a16:creationId xmlns:a16="http://schemas.microsoft.com/office/drawing/2014/main" id="{BC5B8E9E-7D80-2136-CF50-3D90004FF32A}"/>
              </a:ext>
            </a:extLst>
          </p:cNvPr>
          <p:cNvPicPr>
            <a:picLocks noChangeAspect="1"/>
          </p:cNvPicPr>
          <p:nvPr/>
        </p:nvPicPr>
        <p:blipFill>
          <a:blip r:embed="rId3"/>
          <a:stretch>
            <a:fillRect/>
          </a:stretch>
        </p:blipFill>
        <p:spPr>
          <a:xfrm>
            <a:off x="7541057" y="1899138"/>
            <a:ext cx="4650943" cy="4958862"/>
          </a:xfrm>
          <a:prstGeom prst="rect">
            <a:avLst/>
          </a:prstGeom>
        </p:spPr>
      </p:pic>
    </p:spTree>
    <p:extLst>
      <p:ext uri="{BB962C8B-B14F-4D97-AF65-F5344CB8AC3E}">
        <p14:creationId xmlns:p14="http://schemas.microsoft.com/office/powerpoint/2010/main" val="1919741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F87E2DAD-E1DE-3CA8-78D7-E3741F54D984}"/>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E9CDBB29-B58D-48EE-21E5-2181F45B6906}"/>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DB163AA4-FA07-8355-0C2D-5D937B1C1B2D}"/>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a:latin typeface="Museo Sans 700"/>
              </a:rPr>
              <a:t>1. inleiding</a:t>
            </a:r>
            <a:endParaRPr lang="nl-BE"/>
          </a:p>
        </p:txBody>
      </p:sp>
      <p:sp>
        <p:nvSpPr>
          <p:cNvPr id="3" name="Tijdelijke aanduiding voor inhoud 5">
            <a:extLst>
              <a:ext uri="{FF2B5EF4-FFF2-40B4-BE49-F238E27FC236}">
                <a16:creationId xmlns:a16="http://schemas.microsoft.com/office/drawing/2014/main" id="{93381B59-AFA4-C838-6D41-CBFA9235ACE5}"/>
              </a:ext>
            </a:extLst>
          </p:cNvPr>
          <p:cNvSpPr txBox="1">
            <a:spLocks/>
          </p:cNvSpPr>
          <p:nvPr/>
        </p:nvSpPr>
        <p:spPr>
          <a:xfrm>
            <a:off x="679450" y="1586523"/>
            <a:ext cx="9862527" cy="480939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r>
              <a:rPr lang="nl-NL" sz="2800" b="1"/>
              <a:t>Tussen nummer 2 en nummer 16 ontbreekt het aan riolering</a:t>
            </a:r>
          </a:p>
          <a:p>
            <a:pPr marL="514350" indent="-514350" algn="l">
              <a:lnSpc>
                <a:spcPct val="150000"/>
              </a:lnSpc>
              <a:buFont typeface="Arial" panose="020B0604020202020204" pitchFamily="34" charset="0"/>
              <a:buChar char="•"/>
            </a:pPr>
            <a:r>
              <a:rPr lang="nl-NL" sz="2800" b="1"/>
              <a:t>Doel is om waterhuishouding in onze gemeente toekomstbestendig te maken. Dit met aanleg van DWA-riolering en RWA-gracht</a:t>
            </a:r>
          </a:p>
          <a:p>
            <a:pPr marL="514350" indent="-514350" algn="l">
              <a:lnSpc>
                <a:spcPct val="150000"/>
              </a:lnSpc>
              <a:buFont typeface="Arial" panose="020B0604020202020204" pitchFamily="34" charset="0"/>
              <a:buChar char="•"/>
            </a:pPr>
            <a:r>
              <a:rPr lang="nl-NL" sz="2800" b="1"/>
              <a:t>Na vergadering worden laatste aanpassingen in het ontwerp doorgevoerd en wordt de omgevingsvergunning aangevraagd.</a:t>
            </a:r>
          </a:p>
        </p:txBody>
      </p:sp>
    </p:spTree>
    <p:extLst>
      <p:ext uri="{BB962C8B-B14F-4D97-AF65-F5344CB8AC3E}">
        <p14:creationId xmlns:p14="http://schemas.microsoft.com/office/powerpoint/2010/main" val="97870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84D2598C-5DC2-F87A-9D76-AE2FA475CE70}"/>
            </a:ext>
          </a:extLst>
        </p:cNvPr>
        <p:cNvGrpSpPr/>
        <p:nvPr/>
      </p:nvGrpSpPr>
      <p:grpSpPr>
        <a:xfrm>
          <a:off x="0" y="0"/>
          <a:ext cx="0" cy="0"/>
          <a:chOff x="0" y="0"/>
          <a:chExt cx="0" cy="0"/>
        </a:xfrm>
      </p:grpSpPr>
      <p:sp>
        <p:nvSpPr>
          <p:cNvPr id="3" name="Tijdelijke aanduiding voor inhoud 5">
            <a:extLst>
              <a:ext uri="{FF2B5EF4-FFF2-40B4-BE49-F238E27FC236}">
                <a16:creationId xmlns:a16="http://schemas.microsoft.com/office/drawing/2014/main" id="{E3D427DB-2B6E-313E-103D-85F89A0BACBE}"/>
              </a:ext>
            </a:extLst>
          </p:cNvPr>
          <p:cNvSpPr txBox="1">
            <a:spLocks/>
          </p:cNvSpPr>
          <p:nvPr/>
        </p:nvSpPr>
        <p:spPr>
          <a:xfrm>
            <a:off x="679450" y="106058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endParaRPr lang="nl-NL" sz="3200" b="1">
              <a:solidFill>
                <a:schemeClr val="bg1"/>
              </a:solidFill>
            </a:endParaRPr>
          </a:p>
        </p:txBody>
      </p:sp>
      <p:sp>
        <p:nvSpPr>
          <p:cNvPr id="23" name="Tekstvak 22">
            <a:extLst>
              <a:ext uri="{FF2B5EF4-FFF2-40B4-BE49-F238E27FC236}">
                <a16:creationId xmlns:a16="http://schemas.microsoft.com/office/drawing/2014/main" id="{C6ED9FBD-1412-B841-18E0-7C3C344AFB0A}"/>
              </a:ext>
            </a:extLst>
          </p:cNvPr>
          <p:cNvSpPr txBox="1"/>
          <p:nvPr/>
        </p:nvSpPr>
        <p:spPr>
          <a:xfrm>
            <a:off x="203200" y="325788"/>
            <a:ext cx="8562294" cy="707886"/>
          </a:xfrm>
          <a:prstGeom prst="rect">
            <a:avLst/>
          </a:prstGeom>
          <a:noFill/>
        </p:spPr>
        <p:txBody>
          <a:bodyPr wrap="square" rtlCol="0">
            <a:spAutoFit/>
          </a:bodyPr>
          <a:lstStyle/>
          <a:p>
            <a:r>
              <a:rPr lang="nl-NL" sz="4000" b="1" i="0" u="none" strike="noStrike" baseline="0">
                <a:latin typeface="Museo Sans 700"/>
              </a:rPr>
              <a:t>2. Ontwerp</a:t>
            </a:r>
            <a:endParaRPr lang="nl-BE"/>
          </a:p>
        </p:txBody>
      </p:sp>
      <p:pic>
        <p:nvPicPr>
          <p:cNvPr id="22" name="Afbeelding 21">
            <a:extLst>
              <a:ext uri="{FF2B5EF4-FFF2-40B4-BE49-F238E27FC236}">
                <a16:creationId xmlns:a16="http://schemas.microsoft.com/office/drawing/2014/main" id="{51AEBA2A-4117-9706-B3C5-AB2A329A1B87}"/>
              </a:ext>
            </a:extLst>
          </p:cNvPr>
          <p:cNvPicPr>
            <a:picLocks noChangeAspect="1"/>
          </p:cNvPicPr>
          <p:nvPr/>
        </p:nvPicPr>
        <p:blipFill>
          <a:blip r:embed="rId2"/>
          <a:srcRect t="2667" r="1884"/>
          <a:stretch/>
        </p:blipFill>
        <p:spPr>
          <a:xfrm>
            <a:off x="8967787" y="0"/>
            <a:ext cx="3224213" cy="2085974"/>
          </a:xfrm>
          <a:prstGeom prst="rect">
            <a:avLst/>
          </a:prstGeom>
        </p:spPr>
      </p:pic>
      <p:pic>
        <p:nvPicPr>
          <p:cNvPr id="8" name="Afbeelding 7">
            <a:extLst>
              <a:ext uri="{FF2B5EF4-FFF2-40B4-BE49-F238E27FC236}">
                <a16:creationId xmlns:a16="http://schemas.microsoft.com/office/drawing/2014/main" id="{F5AA2BCE-4D55-F9A2-1163-AC6D708DD3B4}"/>
              </a:ext>
            </a:extLst>
          </p:cNvPr>
          <p:cNvPicPr>
            <a:picLocks noChangeAspect="1"/>
          </p:cNvPicPr>
          <p:nvPr/>
        </p:nvPicPr>
        <p:blipFill>
          <a:blip r:embed="rId3"/>
          <a:srcRect t="7307" b="1154"/>
          <a:stretch/>
        </p:blipFill>
        <p:spPr>
          <a:xfrm>
            <a:off x="266890" y="1206925"/>
            <a:ext cx="9492571" cy="5413682"/>
          </a:xfrm>
          <a:prstGeom prst="rect">
            <a:avLst/>
          </a:prstGeom>
        </p:spPr>
      </p:pic>
    </p:spTree>
    <p:extLst>
      <p:ext uri="{BB962C8B-B14F-4D97-AF65-F5344CB8AC3E}">
        <p14:creationId xmlns:p14="http://schemas.microsoft.com/office/powerpoint/2010/main" val="109405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CA70844F-422C-1AD9-2FC0-7BD7B089B871}"/>
            </a:ext>
          </a:extLst>
        </p:cNvPr>
        <p:cNvGrpSpPr/>
        <p:nvPr/>
      </p:nvGrpSpPr>
      <p:grpSpPr>
        <a:xfrm>
          <a:off x="0" y="0"/>
          <a:ext cx="0" cy="0"/>
          <a:chOff x="0" y="0"/>
          <a:chExt cx="0" cy="0"/>
        </a:xfrm>
      </p:grpSpPr>
      <p:sp>
        <p:nvSpPr>
          <p:cNvPr id="3" name="Tijdelijke aanduiding voor inhoud 5">
            <a:extLst>
              <a:ext uri="{FF2B5EF4-FFF2-40B4-BE49-F238E27FC236}">
                <a16:creationId xmlns:a16="http://schemas.microsoft.com/office/drawing/2014/main" id="{25C8EEB1-89F9-792E-BA29-9D65D6D9DAFD}"/>
              </a:ext>
            </a:extLst>
          </p:cNvPr>
          <p:cNvSpPr txBox="1">
            <a:spLocks/>
          </p:cNvSpPr>
          <p:nvPr/>
        </p:nvSpPr>
        <p:spPr>
          <a:xfrm>
            <a:off x="679450" y="106058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endParaRPr lang="nl-NL" sz="3200" b="1">
              <a:solidFill>
                <a:schemeClr val="bg1"/>
              </a:solidFill>
            </a:endParaRPr>
          </a:p>
        </p:txBody>
      </p:sp>
      <p:sp>
        <p:nvSpPr>
          <p:cNvPr id="23" name="Tekstvak 22">
            <a:extLst>
              <a:ext uri="{FF2B5EF4-FFF2-40B4-BE49-F238E27FC236}">
                <a16:creationId xmlns:a16="http://schemas.microsoft.com/office/drawing/2014/main" id="{93D46E8D-F3DC-B679-A4A6-D5ED26B8EE44}"/>
              </a:ext>
            </a:extLst>
          </p:cNvPr>
          <p:cNvSpPr txBox="1"/>
          <p:nvPr/>
        </p:nvSpPr>
        <p:spPr>
          <a:xfrm>
            <a:off x="203200" y="325788"/>
            <a:ext cx="8562294" cy="707886"/>
          </a:xfrm>
          <a:prstGeom prst="rect">
            <a:avLst/>
          </a:prstGeom>
          <a:noFill/>
        </p:spPr>
        <p:txBody>
          <a:bodyPr wrap="square" rtlCol="0">
            <a:spAutoFit/>
          </a:bodyPr>
          <a:lstStyle/>
          <a:p>
            <a:r>
              <a:rPr lang="nl-NL" sz="4000" b="1" i="0" u="none" strike="noStrike" baseline="0">
                <a:latin typeface="Museo Sans 700"/>
              </a:rPr>
              <a:t>2. Ontwerp</a:t>
            </a:r>
            <a:endParaRPr lang="nl-BE"/>
          </a:p>
        </p:txBody>
      </p:sp>
      <p:pic>
        <p:nvPicPr>
          <p:cNvPr id="22" name="Afbeelding 21">
            <a:extLst>
              <a:ext uri="{FF2B5EF4-FFF2-40B4-BE49-F238E27FC236}">
                <a16:creationId xmlns:a16="http://schemas.microsoft.com/office/drawing/2014/main" id="{512212A0-3378-3340-0A3A-57F2A1E4333E}"/>
              </a:ext>
            </a:extLst>
          </p:cNvPr>
          <p:cNvPicPr>
            <a:picLocks noChangeAspect="1"/>
          </p:cNvPicPr>
          <p:nvPr/>
        </p:nvPicPr>
        <p:blipFill>
          <a:blip r:embed="rId2"/>
          <a:srcRect t="2667" r="1884"/>
          <a:stretch/>
        </p:blipFill>
        <p:spPr>
          <a:xfrm>
            <a:off x="8967787" y="0"/>
            <a:ext cx="3224213" cy="2085974"/>
          </a:xfrm>
          <a:prstGeom prst="rect">
            <a:avLst/>
          </a:prstGeom>
        </p:spPr>
      </p:pic>
      <p:pic>
        <p:nvPicPr>
          <p:cNvPr id="6" name="Afbeelding 5">
            <a:extLst>
              <a:ext uri="{FF2B5EF4-FFF2-40B4-BE49-F238E27FC236}">
                <a16:creationId xmlns:a16="http://schemas.microsoft.com/office/drawing/2014/main" id="{021C4C8C-E28F-15E2-91B3-722E96E76C4E}"/>
              </a:ext>
            </a:extLst>
          </p:cNvPr>
          <p:cNvPicPr>
            <a:picLocks noChangeAspect="1"/>
          </p:cNvPicPr>
          <p:nvPr/>
        </p:nvPicPr>
        <p:blipFill>
          <a:blip r:embed="rId3"/>
          <a:srcRect t="4811" r="4813"/>
          <a:stretch/>
        </p:blipFill>
        <p:spPr>
          <a:xfrm>
            <a:off x="342900" y="1504781"/>
            <a:ext cx="10366619" cy="4909020"/>
          </a:xfrm>
          <a:prstGeom prst="rect">
            <a:avLst/>
          </a:prstGeom>
        </p:spPr>
      </p:pic>
    </p:spTree>
    <p:extLst>
      <p:ext uri="{BB962C8B-B14F-4D97-AF65-F5344CB8AC3E}">
        <p14:creationId xmlns:p14="http://schemas.microsoft.com/office/powerpoint/2010/main" val="270516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474CDAE3-1327-D77E-3D01-E01367510025}"/>
            </a:ext>
          </a:extLst>
        </p:cNvPr>
        <p:cNvGrpSpPr/>
        <p:nvPr/>
      </p:nvGrpSpPr>
      <p:grpSpPr>
        <a:xfrm>
          <a:off x="0" y="0"/>
          <a:ext cx="0" cy="0"/>
          <a:chOff x="0" y="0"/>
          <a:chExt cx="0" cy="0"/>
        </a:xfrm>
      </p:grpSpPr>
      <p:sp>
        <p:nvSpPr>
          <p:cNvPr id="3" name="Tijdelijke aanduiding voor inhoud 5">
            <a:extLst>
              <a:ext uri="{FF2B5EF4-FFF2-40B4-BE49-F238E27FC236}">
                <a16:creationId xmlns:a16="http://schemas.microsoft.com/office/drawing/2014/main" id="{8C7793E6-91C6-D092-CCFF-FF641D3D8BEE}"/>
              </a:ext>
            </a:extLst>
          </p:cNvPr>
          <p:cNvSpPr txBox="1">
            <a:spLocks/>
          </p:cNvSpPr>
          <p:nvPr/>
        </p:nvSpPr>
        <p:spPr>
          <a:xfrm>
            <a:off x="679450" y="106058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endParaRPr lang="nl-NL" sz="3200" b="1">
              <a:solidFill>
                <a:schemeClr val="bg1"/>
              </a:solidFill>
            </a:endParaRPr>
          </a:p>
        </p:txBody>
      </p:sp>
      <p:pic>
        <p:nvPicPr>
          <p:cNvPr id="22" name="Afbeelding 21">
            <a:extLst>
              <a:ext uri="{FF2B5EF4-FFF2-40B4-BE49-F238E27FC236}">
                <a16:creationId xmlns:a16="http://schemas.microsoft.com/office/drawing/2014/main" id="{A0545F22-57DC-176F-D7FE-CB00F45C7827}"/>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E9779A26-FE6F-E0B6-4F76-1866BC1E1776}"/>
              </a:ext>
            </a:extLst>
          </p:cNvPr>
          <p:cNvSpPr txBox="1"/>
          <p:nvPr/>
        </p:nvSpPr>
        <p:spPr>
          <a:xfrm>
            <a:off x="203200" y="325788"/>
            <a:ext cx="8562294" cy="707886"/>
          </a:xfrm>
          <a:prstGeom prst="rect">
            <a:avLst/>
          </a:prstGeom>
          <a:noFill/>
        </p:spPr>
        <p:txBody>
          <a:bodyPr wrap="square" rtlCol="0">
            <a:spAutoFit/>
          </a:bodyPr>
          <a:lstStyle/>
          <a:p>
            <a:r>
              <a:rPr lang="nl-NL" sz="4000" b="1" i="0" u="none" strike="noStrike" baseline="0">
                <a:latin typeface="Museo Sans 700"/>
              </a:rPr>
              <a:t>2. Ontwerp</a:t>
            </a:r>
            <a:endParaRPr lang="nl-BE"/>
          </a:p>
        </p:txBody>
      </p:sp>
      <p:pic>
        <p:nvPicPr>
          <p:cNvPr id="6" name="Afbeelding 5">
            <a:extLst>
              <a:ext uri="{FF2B5EF4-FFF2-40B4-BE49-F238E27FC236}">
                <a16:creationId xmlns:a16="http://schemas.microsoft.com/office/drawing/2014/main" id="{05D2730C-8D85-024A-3959-31D45B2A61D9}"/>
              </a:ext>
            </a:extLst>
          </p:cNvPr>
          <p:cNvPicPr>
            <a:picLocks noChangeAspect="1"/>
          </p:cNvPicPr>
          <p:nvPr/>
        </p:nvPicPr>
        <p:blipFill>
          <a:blip r:embed="rId3"/>
          <a:stretch>
            <a:fillRect/>
          </a:stretch>
        </p:blipFill>
        <p:spPr>
          <a:xfrm>
            <a:off x="2166722" y="1033674"/>
            <a:ext cx="7097247" cy="5627267"/>
          </a:xfrm>
          <a:prstGeom prst="rect">
            <a:avLst/>
          </a:prstGeom>
        </p:spPr>
      </p:pic>
    </p:spTree>
    <p:extLst>
      <p:ext uri="{BB962C8B-B14F-4D97-AF65-F5344CB8AC3E}">
        <p14:creationId xmlns:p14="http://schemas.microsoft.com/office/powerpoint/2010/main" val="2620754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52F588A0-B1CE-375B-B1B9-45F6947F3352}"/>
            </a:ext>
          </a:extLst>
        </p:cNvPr>
        <p:cNvGrpSpPr/>
        <p:nvPr/>
      </p:nvGrpSpPr>
      <p:grpSpPr>
        <a:xfrm>
          <a:off x="0" y="0"/>
          <a:ext cx="0" cy="0"/>
          <a:chOff x="0" y="0"/>
          <a:chExt cx="0" cy="0"/>
        </a:xfrm>
      </p:grpSpPr>
      <p:sp>
        <p:nvSpPr>
          <p:cNvPr id="3" name="Tijdelijke aanduiding voor inhoud 5">
            <a:extLst>
              <a:ext uri="{FF2B5EF4-FFF2-40B4-BE49-F238E27FC236}">
                <a16:creationId xmlns:a16="http://schemas.microsoft.com/office/drawing/2014/main" id="{CE31F84D-2812-C5DE-77D8-3FCE792C34EB}"/>
              </a:ext>
            </a:extLst>
          </p:cNvPr>
          <p:cNvSpPr txBox="1">
            <a:spLocks/>
          </p:cNvSpPr>
          <p:nvPr/>
        </p:nvSpPr>
        <p:spPr>
          <a:xfrm>
            <a:off x="679450" y="106058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endParaRPr lang="nl-NL" sz="3200" b="1">
              <a:solidFill>
                <a:schemeClr val="bg1"/>
              </a:solidFill>
            </a:endParaRPr>
          </a:p>
        </p:txBody>
      </p:sp>
      <p:pic>
        <p:nvPicPr>
          <p:cNvPr id="22" name="Afbeelding 21">
            <a:extLst>
              <a:ext uri="{FF2B5EF4-FFF2-40B4-BE49-F238E27FC236}">
                <a16:creationId xmlns:a16="http://schemas.microsoft.com/office/drawing/2014/main" id="{807C7648-B73E-2833-2478-EBD27E2A9F8F}"/>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3F06CE46-61E9-4467-EFC6-8DBCD43AD658}"/>
              </a:ext>
            </a:extLst>
          </p:cNvPr>
          <p:cNvSpPr txBox="1"/>
          <p:nvPr/>
        </p:nvSpPr>
        <p:spPr>
          <a:xfrm>
            <a:off x="203200" y="325788"/>
            <a:ext cx="8562294" cy="707886"/>
          </a:xfrm>
          <a:prstGeom prst="rect">
            <a:avLst/>
          </a:prstGeom>
          <a:noFill/>
        </p:spPr>
        <p:txBody>
          <a:bodyPr wrap="square" rtlCol="0">
            <a:spAutoFit/>
          </a:bodyPr>
          <a:lstStyle/>
          <a:p>
            <a:r>
              <a:rPr lang="nl-NL" sz="4000" b="1" i="0" u="none" strike="noStrike" baseline="0">
                <a:latin typeface="Museo Sans 700"/>
              </a:rPr>
              <a:t>2. Ontwerp - verkavelingsplan</a:t>
            </a:r>
            <a:endParaRPr lang="nl-BE"/>
          </a:p>
        </p:txBody>
      </p:sp>
      <p:pic>
        <p:nvPicPr>
          <p:cNvPr id="1026" name="Picture 2">
            <a:extLst>
              <a:ext uri="{FF2B5EF4-FFF2-40B4-BE49-F238E27FC236}">
                <a16:creationId xmlns:a16="http://schemas.microsoft.com/office/drawing/2014/main" id="{F2B5C11C-AF6D-4D0F-44C4-E01EC0C332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145" y="1316683"/>
            <a:ext cx="7574935" cy="5215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4784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9764EED3-CC2C-12A0-7506-C41890020F35}"/>
            </a:ext>
          </a:extLst>
        </p:cNvPr>
        <p:cNvGrpSpPr/>
        <p:nvPr/>
      </p:nvGrpSpPr>
      <p:grpSpPr>
        <a:xfrm>
          <a:off x="0" y="0"/>
          <a:ext cx="0" cy="0"/>
          <a:chOff x="0" y="0"/>
          <a:chExt cx="0" cy="0"/>
        </a:xfrm>
      </p:grpSpPr>
      <p:sp>
        <p:nvSpPr>
          <p:cNvPr id="3" name="Tijdelijke aanduiding voor inhoud 5">
            <a:extLst>
              <a:ext uri="{FF2B5EF4-FFF2-40B4-BE49-F238E27FC236}">
                <a16:creationId xmlns:a16="http://schemas.microsoft.com/office/drawing/2014/main" id="{FA5338B6-4D65-227F-8411-E3E4995F9C1C}"/>
              </a:ext>
            </a:extLst>
          </p:cNvPr>
          <p:cNvSpPr txBox="1">
            <a:spLocks/>
          </p:cNvSpPr>
          <p:nvPr/>
        </p:nvSpPr>
        <p:spPr>
          <a:xfrm>
            <a:off x="679450" y="106058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endParaRPr lang="nl-NL" sz="3200" b="1">
              <a:solidFill>
                <a:schemeClr val="bg1"/>
              </a:solidFill>
            </a:endParaRPr>
          </a:p>
        </p:txBody>
      </p:sp>
      <p:pic>
        <p:nvPicPr>
          <p:cNvPr id="22" name="Afbeelding 21">
            <a:extLst>
              <a:ext uri="{FF2B5EF4-FFF2-40B4-BE49-F238E27FC236}">
                <a16:creationId xmlns:a16="http://schemas.microsoft.com/office/drawing/2014/main" id="{A614EE3E-4661-5FF9-F862-81AEAD51D9A4}"/>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9D465764-19F1-71F1-6E5F-71FF7B6A6B55}"/>
              </a:ext>
            </a:extLst>
          </p:cNvPr>
          <p:cNvSpPr txBox="1"/>
          <p:nvPr/>
        </p:nvSpPr>
        <p:spPr>
          <a:xfrm>
            <a:off x="203200" y="325788"/>
            <a:ext cx="8562294" cy="707886"/>
          </a:xfrm>
          <a:prstGeom prst="rect">
            <a:avLst/>
          </a:prstGeom>
          <a:noFill/>
        </p:spPr>
        <p:txBody>
          <a:bodyPr wrap="square" rtlCol="0">
            <a:spAutoFit/>
          </a:bodyPr>
          <a:lstStyle/>
          <a:p>
            <a:r>
              <a:rPr lang="nl-NL" sz="4000" b="1" i="0" u="none" strike="noStrike" baseline="0">
                <a:latin typeface="Museo Sans 700"/>
              </a:rPr>
              <a:t>2. Ontwerp – kadastrale percelen</a:t>
            </a:r>
            <a:endParaRPr lang="nl-BE"/>
          </a:p>
        </p:txBody>
      </p:sp>
      <p:pic>
        <p:nvPicPr>
          <p:cNvPr id="2050" name="Afbeelding 1">
            <a:extLst>
              <a:ext uri="{FF2B5EF4-FFF2-40B4-BE49-F238E27FC236}">
                <a16:creationId xmlns:a16="http://schemas.microsoft.com/office/drawing/2014/main" id="{9511E887-2251-B521-4143-7A6DAA7BF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677" y="1684094"/>
            <a:ext cx="7081837" cy="331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9958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527EF29D-F04A-C0C9-B9EB-B625203DBC2C}"/>
            </a:ext>
          </a:extLst>
        </p:cNvPr>
        <p:cNvGrpSpPr/>
        <p:nvPr/>
      </p:nvGrpSpPr>
      <p:grpSpPr>
        <a:xfrm>
          <a:off x="0" y="0"/>
          <a:ext cx="0" cy="0"/>
          <a:chOff x="0" y="0"/>
          <a:chExt cx="0" cy="0"/>
        </a:xfrm>
      </p:grpSpPr>
      <p:sp>
        <p:nvSpPr>
          <p:cNvPr id="3" name="Tijdelijke aanduiding voor inhoud 5">
            <a:extLst>
              <a:ext uri="{FF2B5EF4-FFF2-40B4-BE49-F238E27FC236}">
                <a16:creationId xmlns:a16="http://schemas.microsoft.com/office/drawing/2014/main" id="{466F0FA8-E380-CC29-854A-3465E5B6117A}"/>
              </a:ext>
            </a:extLst>
          </p:cNvPr>
          <p:cNvSpPr txBox="1">
            <a:spLocks/>
          </p:cNvSpPr>
          <p:nvPr/>
        </p:nvSpPr>
        <p:spPr>
          <a:xfrm>
            <a:off x="679450" y="106058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endParaRPr lang="nl-NL" sz="3200" b="1">
              <a:solidFill>
                <a:schemeClr val="bg1"/>
              </a:solidFill>
            </a:endParaRPr>
          </a:p>
        </p:txBody>
      </p:sp>
      <p:pic>
        <p:nvPicPr>
          <p:cNvPr id="22" name="Afbeelding 21">
            <a:extLst>
              <a:ext uri="{FF2B5EF4-FFF2-40B4-BE49-F238E27FC236}">
                <a16:creationId xmlns:a16="http://schemas.microsoft.com/office/drawing/2014/main" id="{3B5E1C24-9DD5-B0B6-0E53-BBA0C4197530}"/>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64A85A0D-6129-8662-1E89-DF90039989ED}"/>
              </a:ext>
            </a:extLst>
          </p:cNvPr>
          <p:cNvSpPr txBox="1"/>
          <p:nvPr/>
        </p:nvSpPr>
        <p:spPr>
          <a:xfrm>
            <a:off x="203200" y="325788"/>
            <a:ext cx="8562294" cy="707886"/>
          </a:xfrm>
          <a:prstGeom prst="rect">
            <a:avLst/>
          </a:prstGeom>
          <a:noFill/>
        </p:spPr>
        <p:txBody>
          <a:bodyPr wrap="square" rtlCol="0">
            <a:spAutoFit/>
          </a:bodyPr>
          <a:lstStyle/>
          <a:p>
            <a:r>
              <a:rPr lang="nl-NL" sz="4000" b="1" i="0" u="none" strike="noStrike" baseline="0">
                <a:latin typeface="Museo Sans 700"/>
              </a:rPr>
              <a:t>2. Ontwerp – decreet gemeentewegen	</a:t>
            </a:r>
            <a:endParaRPr lang="nl-BE"/>
          </a:p>
        </p:txBody>
      </p:sp>
      <p:sp>
        <p:nvSpPr>
          <p:cNvPr id="2" name="Tijdelijke aanduiding voor inhoud 5">
            <a:extLst>
              <a:ext uri="{FF2B5EF4-FFF2-40B4-BE49-F238E27FC236}">
                <a16:creationId xmlns:a16="http://schemas.microsoft.com/office/drawing/2014/main" id="{29B8A87F-C0C5-A234-39E0-CE102F76AF2A}"/>
              </a:ext>
            </a:extLst>
          </p:cNvPr>
          <p:cNvSpPr txBox="1">
            <a:spLocks/>
          </p:cNvSpPr>
          <p:nvPr/>
        </p:nvSpPr>
        <p:spPr>
          <a:xfrm>
            <a:off x="450850" y="1412895"/>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spcBef>
                <a:spcPts val="300"/>
              </a:spcBef>
              <a:spcAft>
                <a:spcPts val="300"/>
              </a:spcAft>
              <a:buFont typeface="Arial" panose="020B0604020202020204" pitchFamily="34" charset="0"/>
              <a:buChar char="•"/>
            </a:pPr>
            <a:r>
              <a:rPr lang="nl-NL" sz="2800" b="0" i="0">
                <a:solidFill>
                  <a:srgbClr val="424242"/>
                </a:solidFill>
                <a:effectLst/>
                <a:latin typeface="Segoe Sans"/>
              </a:rPr>
              <a:t>Volgens het </a:t>
            </a:r>
            <a:r>
              <a:rPr lang="nl-NL" sz="2800" b="1" i="0">
                <a:solidFill>
                  <a:srgbClr val="424242"/>
                </a:solidFill>
                <a:effectLst/>
                <a:latin typeface="Segoe Sans"/>
              </a:rPr>
              <a:t>Gemeentewegendecreet (2019)</a:t>
            </a:r>
            <a:r>
              <a:rPr lang="nl-NL" sz="2800" b="0" i="0">
                <a:solidFill>
                  <a:srgbClr val="424242"/>
                </a:solidFill>
                <a:effectLst/>
                <a:latin typeface="Segoe Sans"/>
              </a:rPr>
              <a:t> kan een weg als gemeenteweg erkend worden op basis van langdurig gebruik.</a:t>
            </a:r>
          </a:p>
          <a:p>
            <a:pPr marL="342900" indent="-342900" algn="l">
              <a:spcBef>
                <a:spcPts val="300"/>
              </a:spcBef>
              <a:spcAft>
                <a:spcPts val="300"/>
              </a:spcAft>
              <a:buFont typeface="Arial" panose="020B0604020202020204" pitchFamily="34" charset="0"/>
              <a:buChar char="•"/>
            </a:pPr>
            <a:r>
              <a:rPr lang="nl-NL" sz="2800" b="0" i="0">
                <a:solidFill>
                  <a:srgbClr val="424242"/>
                </a:solidFill>
                <a:effectLst/>
                <a:latin typeface="Segoe Sans"/>
              </a:rPr>
              <a:t>Een weg die </a:t>
            </a:r>
            <a:r>
              <a:rPr lang="nl-NL" sz="2800" b="1" i="0">
                <a:solidFill>
                  <a:srgbClr val="424242"/>
                </a:solidFill>
                <a:effectLst/>
                <a:latin typeface="Segoe Sans"/>
              </a:rPr>
              <a:t>meer dan 30 jaar onafgebroken publiek gebruikt</a:t>
            </a:r>
            <a:r>
              <a:rPr lang="nl-NL" sz="2800" b="0" i="0">
                <a:solidFill>
                  <a:srgbClr val="424242"/>
                </a:solidFill>
                <a:effectLst/>
                <a:latin typeface="Segoe Sans"/>
              </a:rPr>
              <a:t> is, kan juridisch het statuut van gemeenteweg verkrijgen.</a:t>
            </a:r>
          </a:p>
          <a:p>
            <a:pPr marL="342900" indent="-342900" algn="l">
              <a:spcBef>
                <a:spcPts val="300"/>
              </a:spcBef>
              <a:spcAft>
                <a:spcPts val="300"/>
              </a:spcAft>
              <a:buFont typeface="Arial" panose="020B0604020202020204" pitchFamily="34" charset="0"/>
              <a:buChar char="•"/>
            </a:pPr>
            <a:r>
              <a:rPr lang="nl-NL" sz="2800" b="0" i="0">
                <a:solidFill>
                  <a:srgbClr val="424242"/>
                </a:solidFill>
                <a:effectLst/>
                <a:latin typeface="Segoe Sans"/>
              </a:rPr>
              <a:t>Dit geldt ook als de weg over </a:t>
            </a:r>
            <a:r>
              <a:rPr lang="nl-NL" sz="2800" b="1" i="0">
                <a:solidFill>
                  <a:srgbClr val="424242"/>
                </a:solidFill>
                <a:effectLst/>
                <a:latin typeface="Segoe Sans"/>
              </a:rPr>
              <a:t>privé-eigendom</a:t>
            </a:r>
            <a:r>
              <a:rPr lang="nl-NL" sz="2800" b="0" i="0">
                <a:solidFill>
                  <a:srgbClr val="424242"/>
                </a:solidFill>
                <a:effectLst/>
                <a:latin typeface="Segoe Sans"/>
              </a:rPr>
              <a:t> loopt.</a:t>
            </a:r>
          </a:p>
          <a:p>
            <a:pPr marL="342900" indent="-342900" algn="l">
              <a:spcBef>
                <a:spcPts val="300"/>
              </a:spcBef>
              <a:spcAft>
                <a:spcPts val="300"/>
              </a:spcAft>
              <a:buFont typeface="Arial" panose="020B0604020202020204" pitchFamily="34" charset="0"/>
              <a:buChar char="•"/>
            </a:pPr>
            <a:r>
              <a:rPr lang="nl-NL" sz="2800" b="1" i="0">
                <a:solidFill>
                  <a:srgbClr val="424242"/>
                </a:solidFill>
                <a:effectLst/>
                <a:latin typeface="Segoe Sans"/>
              </a:rPr>
              <a:t>Eigendom is geen vereiste</a:t>
            </a:r>
            <a:r>
              <a:rPr lang="nl-NL" sz="2800" b="0" i="0">
                <a:solidFill>
                  <a:srgbClr val="424242"/>
                </a:solidFill>
                <a:effectLst/>
                <a:latin typeface="Segoe Sans"/>
              </a:rPr>
              <a:t>: het gaat om het </a:t>
            </a:r>
            <a:r>
              <a:rPr lang="nl-NL" sz="2800" b="1" i="0">
                <a:solidFill>
                  <a:srgbClr val="424242"/>
                </a:solidFill>
                <a:effectLst/>
                <a:latin typeface="Segoe Sans"/>
              </a:rPr>
              <a:t>feitelijk gebruik</a:t>
            </a:r>
            <a:r>
              <a:rPr lang="nl-NL" sz="2800" b="0" i="0">
                <a:solidFill>
                  <a:srgbClr val="424242"/>
                </a:solidFill>
                <a:effectLst/>
                <a:latin typeface="Segoe Sans"/>
              </a:rPr>
              <a:t> en eventueel onderhoud door de overheid.</a:t>
            </a:r>
          </a:p>
          <a:p>
            <a:pPr marL="342900" indent="-342900" algn="l">
              <a:spcBef>
                <a:spcPts val="300"/>
              </a:spcBef>
              <a:spcAft>
                <a:spcPts val="300"/>
              </a:spcAft>
              <a:buFont typeface="Arial" panose="020B0604020202020204" pitchFamily="34" charset="0"/>
              <a:buChar char="•"/>
            </a:pPr>
            <a:r>
              <a:rPr lang="nl-NL" sz="2800" b="0" i="0">
                <a:solidFill>
                  <a:srgbClr val="424242"/>
                </a:solidFill>
                <a:effectLst/>
                <a:latin typeface="Segoe Sans"/>
              </a:rPr>
              <a:t>De gemeente kan het gebruik formaliseren via een </a:t>
            </a:r>
            <a:r>
              <a:rPr lang="nl-NL" sz="2800" b="1" i="0">
                <a:solidFill>
                  <a:srgbClr val="424242"/>
                </a:solidFill>
                <a:effectLst/>
                <a:latin typeface="Segoe Sans"/>
              </a:rPr>
              <a:t>rooilijnplan</a:t>
            </a:r>
            <a:r>
              <a:rPr lang="nl-NL" sz="2800" b="0" i="0">
                <a:solidFill>
                  <a:srgbClr val="424242"/>
                </a:solidFill>
                <a:effectLst/>
                <a:latin typeface="Segoe Sans"/>
              </a:rPr>
              <a:t> of opname in het </a:t>
            </a:r>
            <a:r>
              <a:rPr lang="nl-NL" sz="2800" b="1" i="0">
                <a:solidFill>
                  <a:srgbClr val="424242"/>
                </a:solidFill>
                <a:effectLst/>
                <a:latin typeface="Segoe Sans"/>
              </a:rPr>
              <a:t>wegenregister</a:t>
            </a:r>
            <a:endParaRPr lang="nl-NL" sz="2800" b="0" i="0">
              <a:solidFill>
                <a:srgbClr val="424242"/>
              </a:solidFill>
              <a:effectLst/>
              <a:latin typeface="Segoe Sans"/>
            </a:endParaRPr>
          </a:p>
        </p:txBody>
      </p:sp>
    </p:spTree>
    <p:extLst>
      <p:ext uri="{BB962C8B-B14F-4D97-AF65-F5344CB8AC3E}">
        <p14:creationId xmlns:p14="http://schemas.microsoft.com/office/powerpoint/2010/main" val="3720577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0E6DA26A-BA0D-1DE6-7B2D-F4A3A4D89A2F}"/>
            </a:ext>
          </a:extLst>
        </p:cNvPr>
        <p:cNvGrpSpPr/>
        <p:nvPr/>
      </p:nvGrpSpPr>
      <p:grpSpPr>
        <a:xfrm>
          <a:off x="0" y="0"/>
          <a:ext cx="0" cy="0"/>
          <a:chOff x="0" y="0"/>
          <a:chExt cx="0" cy="0"/>
        </a:xfrm>
      </p:grpSpPr>
      <p:sp>
        <p:nvSpPr>
          <p:cNvPr id="3" name="Tijdelijke aanduiding voor inhoud 5">
            <a:extLst>
              <a:ext uri="{FF2B5EF4-FFF2-40B4-BE49-F238E27FC236}">
                <a16:creationId xmlns:a16="http://schemas.microsoft.com/office/drawing/2014/main" id="{56EEC478-070B-17EE-10FB-CF8632625341}"/>
              </a:ext>
            </a:extLst>
          </p:cNvPr>
          <p:cNvSpPr txBox="1">
            <a:spLocks/>
          </p:cNvSpPr>
          <p:nvPr/>
        </p:nvSpPr>
        <p:spPr>
          <a:xfrm>
            <a:off x="679450" y="1060582"/>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endParaRPr lang="nl-NL" sz="3200" b="1">
              <a:solidFill>
                <a:schemeClr val="bg1"/>
              </a:solidFill>
            </a:endParaRPr>
          </a:p>
        </p:txBody>
      </p:sp>
      <p:pic>
        <p:nvPicPr>
          <p:cNvPr id="22" name="Afbeelding 21">
            <a:extLst>
              <a:ext uri="{FF2B5EF4-FFF2-40B4-BE49-F238E27FC236}">
                <a16:creationId xmlns:a16="http://schemas.microsoft.com/office/drawing/2014/main" id="{3D897FA2-E607-365C-9ED5-7AD362805CFC}"/>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8EAE33E2-67E3-4105-0D06-C8233F4257F3}"/>
              </a:ext>
            </a:extLst>
          </p:cNvPr>
          <p:cNvSpPr txBox="1"/>
          <p:nvPr/>
        </p:nvSpPr>
        <p:spPr>
          <a:xfrm>
            <a:off x="203200" y="325788"/>
            <a:ext cx="8562294" cy="707886"/>
          </a:xfrm>
          <a:prstGeom prst="rect">
            <a:avLst/>
          </a:prstGeom>
          <a:noFill/>
        </p:spPr>
        <p:txBody>
          <a:bodyPr wrap="square" rtlCol="0">
            <a:spAutoFit/>
          </a:bodyPr>
          <a:lstStyle/>
          <a:p>
            <a:r>
              <a:rPr lang="nl-NL" sz="4000" b="1" i="0" u="none" strike="noStrike" baseline="0">
                <a:latin typeface="Museo Sans 700"/>
              </a:rPr>
              <a:t>2. Ontwerp – decreet gemeentewegen	</a:t>
            </a:r>
            <a:endParaRPr lang="nl-BE"/>
          </a:p>
        </p:txBody>
      </p:sp>
      <p:sp>
        <p:nvSpPr>
          <p:cNvPr id="2" name="Tijdelijke aanduiding voor inhoud 5">
            <a:extLst>
              <a:ext uri="{FF2B5EF4-FFF2-40B4-BE49-F238E27FC236}">
                <a16:creationId xmlns:a16="http://schemas.microsoft.com/office/drawing/2014/main" id="{D6472748-F1A8-C828-F442-838F56BD2786}"/>
              </a:ext>
            </a:extLst>
          </p:cNvPr>
          <p:cNvSpPr txBox="1">
            <a:spLocks/>
          </p:cNvSpPr>
          <p:nvPr/>
        </p:nvSpPr>
        <p:spPr>
          <a:xfrm>
            <a:off x="450850" y="1412895"/>
            <a:ext cx="10515600" cy="429263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indent="-342900" algn="l">
              <a:spcBef>
                <a:spcPts val="300"/>
              </a:spcBef>
              <a:spcAft>
                <a:spcPts val="300"/>
              </a:spcAft>
              <a:buFont typeface="Arial" panose="020B0604020202020204" pitchFamily="34" charset="0"/>
              <a:buChar char="•"/>
            </a:pPr>
            <a:r>
              <a:rPr lang="nl-NL" sz="2800" b="0" i="0">
                <a:solidFill>
                  <a:srgbClr val="424242"/>
                </a:solidFill>
                <a:effectLst/>
                <a:latin typeface="Segoe Sans"/>
              </a:rPr>
              <a:t>Ontwerp Rooilijnenplan zorgt voor </a:t>
            </a:r>
            <a:r>
              <a:rPr lang="nl-NL" sz="2800" b="1" i="0">
                <a:solidFill>
                  <a:srgbClr val="424242"/>
                </a:solidFill>
                <a:effectLst/>
                <a:latin typeface="Segoe Sans"/>
              </a:rPr>
              <a:t>extra vertraging</a:t>
            </a:r>
          </a:p>
          <a:p>
            <a:pPr marL="342900" indent="-342900" algn="l">
              <a:spcBef>
                <a:spcPts val="300"/>
              </a:spcBef>
              <a:spcAft>
                <a:spcPts val="300"/>
              </a:spcAft>
              <a:buFont typeface="Arial" panose="020B0604020202020204" pitchFamily="34" charset="0"/>
              <a:buChar char="•"/>
            </a:pPr>
            <a:endParaRPr lang="nl-NL" sz="2800" b="1" i="0">
              <a:solidFill>
                <a:srgbClr val="424242"/>
              </a:solidFill>
              <a:effectLst/>
              <a:latin typeface="Segoe Sans"/>
            </a:endParaRPr>
          </a:p>
          <a:p>
            <a:pPr marL="342900" indent="-342900" algn="l">
              <a:spcBef>
                <a:spcPts val="300"/>
              </a:spcBef>
              <a:spcAft>
                <a:spcPts val="300"/>
              </a:spcAft>
              <a:buFont typeface="Arial" panose="020B0604020202020204" pitchFamily="34" charset="0"/>
              <a:buChar char="•"/>
            </a:pPr>
            <a:r>
              <a:rPr lang="nl-NL" sz="2800">
                <a:solidFill>
                  <a:srgbClr val="424242"/>
                </a:solidFill>
                <a:latin typeface="Segoe Sans"/>
              </a:rPr>
              <a:t>Heeft invloed op </a:t>
            </a:r>
            <a:r>
              <a:rPr lang="nl-NL" sz="2800" b="1">
                <a:solidFill>
                  <a:srgbClr val="424242"/>
                </a:solidFill>
                <a:latin typeface="Segoe Sans"/>
              </a:rPr>
              <a:t>bestaande verkavelingsvergunning</a:t>
            </a:r>
          </a:p>
          <a:p>
            <a:pPr marL="342900" indent="-342900" algn="l">
              <a:spcBef>
                <a:spcPts val="300"/>
              </a:spcBef>
              <a:spcAft>
                <a:spcPts val="300"/>
              </a:spcAft>
              <a:buFont typeface="Arial" panose="020B0604020202020204" pitchFamily="34" charset="0"/>
              <a:buChar char="•"/>
            </a:pPr>
            <a:endParaRPr lang="nl-NL" sz="2800" b="1">
              <a:solidFill>
                <a:srgbClr val="424242"/>
              </a:solidFill>
              <a:latin typeface="Segoe Sans"/>
            </a:endParaRPr>
          </a:p>
          <a:p>
            <a:pPr marL="342900" indent="-342900" algn="l">
              <a:spcBef>
                <a:spcPts val="300"/>
              </a:spcBef>
              <a:spcAft>
                <a:spcPts val="300"/>
              </a:spcAft>
              <a:buFont typeface="Arial" panose="020B0604020202020204" pitchFamily="34" charset="0"/>
              <a:buChar char="•"/>
            </a:pPr>
            <a:r>
              <a:rPr lang="nl-NL" sz="2800" b="0" i="0">
                <a:solidFill>
                  <a:srgbClr val="424242"/>
                </a:solidFill>
                <a:effectLst/>
                <a:latin typeface="Segoe Sans"/>
              </a:rPr>
              <a:t>Door </a:t>
            </a:r>
            <a:r>
              <a:rPr lang="nl-NL" sz="2800" b="1" i="0">
                <a:solidFill>
                  <a:srgbClr val="424242"/>
                </a:solidFill>
                <a:effectLst/>
                <a:latin typeface="Segoe Sans"/>
              </a:rPr>
              <a:t>huidige wegtracé </a:t>
            </a:r>
            <a:r>
              <a:rPr lang="nl-NL" sz="2800">
                <a:solidFill>
                  <a:srgbClr val="424242"/>
                </a:solidFill>
                <a:latin typeface="Segoe Sans"/>
              </a:rPr>
              <a:t>aan te houden, kunnen we </a:t>
            </a:r>
            <a:r>
              <a:rPr lang="nl-NL" sz="2800" b="1">
                <a:solidFill>
                  <a:srgbClr val="424242"/>
                </a:solidFill>
                <a:latin typeface="Segoe Sans"/>
              </a:rPr>
              <a:t>bestaande</a:t>
            </a:r>
            <a:r>
              <a:rPr lang="nl-NL" sz="2800">
                <a:solidFill>
                  <a:srgbClr val="424242"/>
                </a:solidFill>
                <a:latin typeface="Segoe Sans"/>
              </a:rPr>
              <a:t> </a:t>
            </a:r>
            <a:r>
              <a:rPr lang="nl-NL" sz="2800" b="1">
                <a:solidFill>
                  <a:srgbClr val="424242"/>
                </a:solidFill>
                <a:latin typeface="Segoe Sans"/>
              </a:rPr>
              <a:t>bomen</a:t>
            </a:r>
            <a:r>
              <a:rPr lang="nl-NL" sz="2800">
                <a:solidFill>
                  <a:srgbClr val="424242"/>
                </a:solidFill>
                <a:latin typeface="Segoe Sans"/>
              </a:rPr>
              <a:t> ook </a:t>
            </a:r>
            <a:r>
              <a:rPr lang="nl-NL" sz="2800" b="1">
                <a:solidFill>
                  <a:srgbClr val="424242"/>
                </a:solidFill>
                <a:latin typeface="Segoe Sans"/>
              </a:rPr>
              <a:t>behouden</a:t>
            </a:r>
            <a:endParaRPr lang="nl-NL" sz="2800" b="1" i="0">
              <a:solidFill>
                <a:srgbClr val="424242"/>
              </a:solidFill>
              <a:effectLst/>
              <a:latin typeface="Segoe Sans"/>
            </a:endParaRPr>
          </a:p>
        </p:txBody>
      </p:sp>
    </p:spTree>
    <p:extLst>
      <p:ext uri="{BB962C8B-B14F-4D97-AF65-F5344CB8AC3E}">
        <p14:creationId xmlns:p14="http://schemas.microsoft.com/office/powerpoint/2010/main" val="2849308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60278727-50A7-15E8-53CD-8B56BF202C5F}"/>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1C7B5650-21CD-A925-C211-4F1838E94EA1}"/>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04C4CDC3-BB7D-6684-AE66-63EDE4E5D0BE}"/>
              </a:ext>
            </a:extLst>
          </p:cNvPr>
          <p:cNvSpPr txBox="1"/>
          <p:nvPr/>
        </p:nvSpPr>
        <p:spPr>
          <a:xfrm>
            <a:off x="285478" y="352696"/>
            <a:ext cx="8562294" cy="707886"/>
          </a:xfrm>
          <a:prstGeom prst="rect">
            <a:avLst/>
          </a:prstGeom>
          <a:noFill/>
        </p:spPr>
        <p:txBody>
          <a:bodyPr wrap="square" rtlCol="0">
            <a:spAutoFit/>
          </a:bodyPr>
          <a:lstStyle/>
          <a:p>
            <a:r>
              <a:rPr lang="nl-NL" sz="4000" b="1" i="0" u="none" strike="noStrike" baseline="0">
                <a:latin typeface="Museo Sans 700"/>
              </a:rPr>
              <a:t>3. Globale timing</a:t>
            </a:r>
            <a:r>
              <a:rPr lang="nl-NL" sz="4000" b="1">
                <a:latin typeface="Museo Sans 700"/>
              </a:rPr>
              <a:t> en planning</a:t>
            </a:r>
            <a:endParaRPr lang="nl-BE"/>
          </a:p>
        </p:txBody>
      </p:sp>
      <p:sp>
        <p:nvSpPr>
          <p:cNvPr id="3" name="Tijdelijke aanduiding voor inhoud 5">
            <a:extLst>
              <a:ext uri="{FF2B5EF4-FFF2-40B4-BE49-F238E27FC236}">
                <a16:creationId xmlns:a16="http://schemas.microsoft.com/office/drawing/2014/main" id="{FE19AB9C-559D-C261-0588-80F790469147}"/>
              </a:ext>
            </a:extLst>
          </p:cNvPr>
          <p:cNvSpPr txBox="1">
            <a:spLocks/>
          </p:cNvSpPr>
          <p:nvPr/>
        </p:nvSpPr>
        <p:spPr>
          <a:xfrm>
            <a:off x="679450" y="1409832"/>
            <a:ext cx="10515600" cy="4292637"/>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514350" indent="-514350" algn="l">
              <a:lnSpc>
                <a:spcPct val="150000"/>
              </a:lnSpc>
              <a:buFont typeface="Arial" panose="020B0604020202020204" pitchFamily="34" charset="0"/>
              <a:buChar char="•"/>
            </a:pPr>
            <a:r>
              <a:rPr lang="nl-NL" sz="3200" b="1"/>
              <a:t>Afkoppelingsplannen zijn opgesteld</a:t>
            </a:r>
          </a:p>
          <a:p>
            <a:pPr marL="514350" indent="-514350" algn="l">
              <a:lnSpc>
                <a:spcPct val="150000"/>
              </a:lnSpc>
              <a:buFont typeface="Arial" panose="020B0604020202020204" pitchFamily="34" charset="0"/>
              <a:buChar char="•"/>
            </a:pPr>
            <a:r>
              <a:rPr lang="nl-NL" sz="3200" b="1"/>
              <a:t>Indienen omgevingsvergunning na buurtvergadering</a:t>
            </a:r>
          </a:p>
          <a:p>
            <a:pPr marL="514350" indent="-514350" algn="l">
              <a:lnSpc>
                <a:spcPct val="150000"/>
              </a:lnSpc>
              <a:buFont typeface="Arial" panose="020B0604020202020204" pitchFamily="34" charset="0"/>
              <a:buChar char="•"/>
            </a:pPr>
            <a:r>
              <a:rPr lang="nl-NL" sz="3200" b="1"/>
              <a:t>Aanstellen aannemer, procedure start naar openbaar onderzoek omgevingsvergunning</a:t>
            </a:r>
          </a:p>
          <a:p>
            <a:pPr marL="514350" indent="-514350" algn="l">
              <a:lnSpc>
                <a:spcPct val="150000"/>
              </a:lnSpc>
              <a:buFont typeface="Arial" panose="020B0604020202020204" pitchFamily="34" charset="0"/>
              <a:buChar char="•"/>
            </a:pPr>
            <a:r>
              <a:rPr lang="nl-NL" sz="3200" b="1"/>
              <a:t>Start werken begin 2026</a:t>
            </a:r>
          </a:p>
        </p:txBody>
      </p:sp>
    </p:spTree>
    <p:extLst>
      <p:ext uri="{BB962C8B-B14F-4D97-AF65-F5344CB8AC3E}">
        <p14:creationId xmlns:p14="http://schemas.microsoft.com/office/powerpoint/2010/main" val="3178097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Tijdelijke aanduiding voor afbeelding 10" descr="Afbeelding met gras, buiten, veld, trein&#10;&#10;Automatisch gegenereerde beschrijving">
            <a:extLst>
              <a:ext uri="{FF2B5EF4-FFF2-40B4-BE49-F238E27FC236}">
                <a16:creationId xmlns:a16="http://schemas.microsoft.com/office/drawing/2014/main" id="{ADA50AB8-0DAD-DA46-8DF3-A4AAD5A862D4}"/>
              </a:ext>
            </a:extLst>
          </p:cNvPr>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a:stretch/>
        </p:blipFill>
        <p:spPr>
          <a:xfrm>
            <a:off x="4572000" y="-8342"/>
            <a:ext cx="7620000" cy="6866342"/>
          </a:xfrm>
        </p:spPr>
      </p:pic>
      <p:sp>
        <p:nvSpPr>
          <p:cNvPr id="3" name="Tijdelijke aanduiding voor tekst 2">
            <a:extLst>
              <a:ext uri="{FF2B5EF4-FFF2-40B4-BE49-F238E27FC236}">
                <a16:creationId xmlns:a16="http://schemas.microsoft.com/office/drawing/2014/main" id="{2F368DC8-EF49-874F-8865-3340029C0D1D}"/>
              </a:ext>
            </a:extLst>
          </p:cNvPr>
          <p:cNvSpPr>
            <a:spLocks noGrp="1"/>
          </p:cNvSpPr>
          <p:nvPr>
            <p:ph type="body" sz="quarter" idx="15"/>
          </p:nvPr>
        </p:nvSpPr>
        <p:spPr/>
        <p:txBody>
          <a:bodyPr/>
          <a:lstStyle/>
          <a:p>
            <a:endParaRPr lang="en-GB"/>
          </a:p>
        </p:txBody>
      </p:sp>
      <p:sp>
        <p:nvSpPr>
          <p:cNvPr id="4" name="Tijdelijke aanduiding voor tekst 3">
            <a:extLst>
              <a:ext uri="{FF2B5EF4-FFF2-40B4-BE49-F238E27FC236}">
                <a16:creationId xmlns:a16="http://schemas.microsoft.com/office/drawing/2014/main" id="{5FFBFF80-DED9-9344-B12B-1EB61B11AAF4}"/>
              </a:ext>
            </a:extLst>
          </p:cNvPr>
          <p:cNvSpPr>
            <a:spLocks noGrp="1"/>
          </p:cNvSpPr>
          <p:nvPr>
            <p:ph type="body" sz="quarter" idx="14"/>
          </p:nvPr>
        </p:nvSpPr>
        <p:spPr bwMode="ltGray">
          <a:xfrm>
            <a:off x="-1" y="-7988"/>
            <a:ext cx="8193742" cy="6865988"/>
          </a:xfrm>
        </p:spPr>
        <p:txBody>
          <a:bodyPr/>
          <a:lstStyle/>
          <a:p>
            <a:endParaRPr lang="en-GB"/>
          </a:p>
        </p:txBody>
      </p:sp>
      <p:sp>
        <p:nvSpPr>
          <p:cNvPr id="5" name="Titel 4">
            <a:extLst>
              <a:ext uri="{FF2B5EF4-FFF2-40B4-BE49-F238E27FC236}">
                <a16:creationId xmlns:a16="http://schemas.microsoft.com/office/drawing/2014/main" id="{077378E4-6ED9-0640-AB12-DE97621C5D78}"/>
              </a:ext>
            </a:extLst>
          </p:cNvPr>
          <p:cNvSpPr>
            <a:spLocks noGrp="1"/>
          </p:cNvSpPr>
          <p:nvPr>
            <p:ph type="ctrTitle"/>
          </p:nvPr>
        </p:nvSpPr>
        <p:spPr bwMode="white"/>
        <p:txBody>
          <a:bodyPr/>
          <a:lstStyle/>
          <a:p>
            <a:r>
              <a:rPr lang="nl-BE" sz="4000"/>
              <a:t>4. Infovergadering </a:t>
            </a:r>
            <a:br>
              <a:rPr lang="nl-BE" sz="4000"/>
            </a:br>
            <a:r>
              <a:rPr lang="nl-BE" sz="4000"/>
              <a:t>afkoppeling riolering </a:t>
            </a:r>
            <a:endParaRPr lang="en-GB" sz="4000"/>
          </a:p>
        </p:txBody>
      </p:sp>
      <p:sp>
        <p:nvSpPr>
          <p:cNvPr id="6" name="Ondertitel 5">
            <a:extLst>
              <a:ext uri="{FF2B5EF4-FFF2-40B4-BE49-F238E27FC236}">
                <a16:creationId xmlns:a16="http://schemas.microsoft.com/office/drawing/2014/main" id="{D7A973C1-F1D6-6B4E-943A-42CBCDE9AE0F}"/>
              </a:ext>
            </a:extLst>
          </p:cNvPr>
          <p:cNvSpPr>
            <a:spLocks noGrp="1"/>
          </p:cNvSpPr>
          <p:nvPr>
            <p:ph type="subTitle" idx="1"/>
          </p:nvPr>
        </p:nvSpPr>
        <p:spPr bwMode="white">
          <a:xfrm>
            <a:off x="615474" y="2413357"/>
            <a:ext cx="6671446" cy="697705"/>
          </a:xfrm>
        </p:spPr>
        <p:txBody>
          <a:bodyPr/>
          <a:lstStyle/>
          <a:p>
            <a:r>
              <a:rPr lang="nl-BE">
                <a:solidFill>
                  <a:schemeClr val="accent2"/>
                </a:solidFill>
              </a:rPr>
              <a:t>Project: Essen – Hondsberg</a:t>
            </a:r>
            <a:endParaRPr lang="en-GB"/>
          </a:p>
        </p:txBody>
      </p:sp>
      <p:sp>
        <p:nvSpPr>
          <p:cNvPr id="8" name="Tijdelijke aanduiding voor tekst 7">
            <a:extLst>
              <a:ext uri="{FF2B5EF4-FFF2-40B4-BE49-F238E27FC236}">
                <a16:creationId xmlns:a16="http://schemas.microsoft.com/office/drawing/2014/main" id="{758A8510-0893-3D48-AB9E-8898D8D28B2B}"/>
              </a:ext>
            </a:extLst>
          </p:cNvPr>
          <p:cNvSpPr>
            <a:spLocks noGrp="1"/>
          </p:cNvSpPr>
          <p:nvPr>
            <p:ph type="body" sz="quarter" idx="16"/>
          </p:nvPr>
        </p:nvSpPr>
        <p:spPr/>
        <p:txBody>
          <a:bodyPr/>
          <a:lstStyle/>
          <a:p>
            <a:endParaRPr lang="en-GB"/>
          </a:p>
        </p:txBody>
      </p:sp>
    </p:spTree>
    <p:extLst>
      <p:ext uri="{BB962C8B-B14F-4D97-AF65-F5344CB8AC3E}">
        <p14:creationId xmlns:p14="http://schemas.microsoft.com/office/powerpoint/2010/main" val="387250288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binnen, tafel, bureau, zitten&#10;&#10;Automatisch gegenereerde beschrijving">
            <a:extLst>
              <a:ext uri="{FF2B5EF4-FFF2-40B4-BE49-F238E27FC236}">
                <a16:creationId xmlns:a16="http://schemas.microsoft.com/office/drawing/2014/main" id="{9DA56094-36C4-3A44-8267-9CEE5C2EA9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 b="-1"/>
          <a:stretch/>
        </p:blipFill>
        <p:spPr>
          <a:xfrm>
            <a:off x="6096000" y="-1"/>
            <a:ext cx="6096000" cy="6857999"/>
          </a:xfrm>
          <a:prstGeom prst="rect">
            <a:avLst/>
          </a:prstGeom>
        </p:spPr>
      </p:pic>
      <p:sp>
        <p:nvSpPr>
          <p:cNvPr id="3" name="Tijdelijke aanduiding voor tekst 2">
            <a:extLst>
              <a:ext uri="{FF2B5EF4-FFF2-40B4-BE49-F238E27FC236}">
                <a16:creationId xmlns:a16="http://schemas.microsoft.com/office/drawing/2014/main" id="{F0844222-2BE6-5B47-A5D3-96F66EA648A8}"/>
              </a:ext>
            </a:extLst>
          </p:cNvPr>
          <p:cNvSpPr>
            <a:spLocks noGrp="1"/>
          </p:cNvSpPr>
          <p:nvPr>
            <p:ph type="body" sz="quarter" idx="13"/>
          </p:nvPr>
        </p:nvSpPr>
        <p:spPr/>
        <p:txBody>
          <a:bodyPr/>
          <a:lstStyle/>
          <a:p>
            <a:endParaRPr lang="nl-BE"/>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p:txBody>
          <a:bodyPr/>
          <a:lstStyle/>
          <a:p>
            <a:r>
              <a:rPr lang="nl-BE"/>
              <a:t>1. Wetgeving</a:t>
            </a:r>
          </a:p>
        </p:txBody>
      </p:sp>
      <p:sp>
        <p:nvSpPr>
          <p:cNvPr id="5" name="Tijdelijke aanduiding voor tekst 4">
            <a:extLst>
              <a:ext uri="{FF2B5EF4-FFF2-40B4-BE49-F238E27FC236}">
                <a16:creationId xmlns:a16="http://schemas.microsoft.com/office/drawing/2014/main" id="{2E42D5C7-0095-D449-AB10-EDB46C56FFBA}"/>
              </a:ext>
            </a:extLst>
          </p:cNvPr>
          <p:cNvSpPr>
            <a:spLocks noGrp="1"/>
          </p:cNvSpPr>
          <p:nvPr>
            <p:ph type="body" sz="quarter" idx="19"/>
          </p:nvPr>
        </p:nvSpPr>
        <p:spPr/>
        <p:txBody>
          <a:bodyPr>
            <a:normAutofit fontScale="85000" lnSpcReduction="20000"/>
          </a:bodyPr>
          <a:lstStyle/>
          <a:p>
            <a:endParaRPr lang="nl-BE"/>
          </a:p>
        </p:txBody>
      </p:sp>
    </p:spTree>
    <p:extLst>
      <p:ext uri="{BB962C8B-B14F-4D97-AF65-F5344CB8AC3E}">
        <p14:creationId xmlns:p14="http://schemas.microsoft.com/office/powerpoint/2010/main" val="372281877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22" name="Rectangle 2"/>
          <p:cNvSpPr>
            <a:spLocks noGrp="1" noChangeArrowheads="1"/>
          </p:cNvSpPr>
          <p:nvPr>
            <p:ph type="title"/>
          </p:nvPr>
        </p:nvSpPr>
        <p:spPr/>
        <p:txBody>
          <a:bodyPr/>
          <a:lstStyle/>
          <a:p>
            <a:pPr eaLnBrk="1" hangingPunct="1">
              <a:defRPr/>
            </a:pPr>
            <a:r>
              <a:rPr lang="nl-BE"/>
              <a:t>Voorwaarden rioleringsproject</a:t>
            </a:r>
            <a:br>
              <a:rPr lang="nl-BE"/>
            </a:br>
            <a:r>
              <a:rPr lang="nl-BE">
                <a:solidFill>
                  <a:schemeClr val="accent2"/>
                </a:solidFill>
              </a:rPr>
              <a:t>als gevolg van de wetgeving</a:t>
            </a:r>
            <a:endParaRPr lang="nl-NL">
              <a:solidFill>
                <a:schemeClr val="accent2"/>
              </a:solidFill>
            </a:endParaRPr>
          </a:p>
        </p:txBody>
      </p:sp>
      <p:sp>
        <p:nvSpPr>
          <p:cNvPr id="6" name="Rectangle 3">
            <a:extLst>
              <a:ext uri="{FF2B5EF4-FFF2-40B4-BE49-F238E27FC236}">
                <a16:creationId xmlns:a16="http://schemas.microsoft.com/office/drawing/2014/main" id="{6590D6CB-B2B7-45CA-B293-389E07C4FA23}"/>
              </a:ext>
            </a:extLst>
          </p:cNvPr>
          <p:cNvSpPr>
            <a:spLocks noGrp="1" noChangeArrowheads="1"/>
          </p:cNvSpPr>
          <p:nvPr>
            <p:ph idx="1"/>
          </p:nvPr>
        </p:nvSpPr>
        <p:spPr>
          <a:xfrm>
            <a:off x="721822" y="1600333"/>
            <a:ext cx="6532993" cy="4441652"/>
          </a:xfrm>
        </p:spPr>
        <p:txBody>
          <a:bodyPr/>
          <a:lstStyle/>
          <a:p>
            <a:pPr marL="230188" lvl="1" indent="0" eaLnBrk="1" hangingPunct="1">
              <a:lnSpc>
                <a:spcPct val="150000"/>
              </a:lnSpc>
              <a:buNone/>
            </a:pPr>
            <a:r>
              <a:rPr lang="nl-BE" altLang="nl-BE" sz="2000"/>
              <a:t>Gescheiden riolering =</a:t>
            </a:r>
            <a:br>
              <a:rPr lang="nl-BE" altLang="nl-BE" sz="2000"/>
            </a:br>
            <a:r>
              <a:rPr lang="nl-BE" altLang="nl-BE" sz="2000"/>
              <a:t>aparte afvoer van vuilwater en regenwater</a:t>
            </a:r>
          </a:p>
          <a:p>
            <a:pPr lvl="2">
              <a:lnSpc>
                <a:spcPct val="150000"/>
              </a:lnSpc>
            </a:pPr>
            <a:r>
              <a:rPr lang="nl-BE" altLang="nl-BE" sz="2000"/>
              <a:t>vuilwater naar zuiveringsstation </a:t>
            </a:r>
          </a:p>
          <a:p>
            <a:pPr lvl="2">
              <a:lnSpc>
                <a:spcPct val="150000"/>
              </a:lnSpc>
            </a:pPr>
            <a:r>
              <a:rPr lang="nl-BE" altLang="nl-BE" sz="2000"/>
              <a:t>regenwater naar waterloop</a:t>
            </a:r>
          </a:p>
          <a:p>
            <a:pPr marL="230188" lvl="1" indent="0" eaLnBrk="1" hangingPunct="1">
              <a:lnSpc>
                <a:spcPct val="150000"/>
              </a:lnSpc>
              <a:buNone/>
            </a:pPr>
            <a:endParaRPr lang="nl-BE" altLang="nl-BE" sz="2000"/>
          </a:p>
          <a:p>
            <a:pPr marL="230188" lvl="1" indent="0" eaLnBrk="1" hangingPunct="1">
              <a:lnSpc>
                <a:spcPct val="150000"/>
              </a:lnSpc>
              <a:buNone/>
            </a:pPr>
            <a:r>
              <a:rPr lang="nl-BE" altLang="nl-BE" sz="2000"/>
              <a:t>Afkoppeling regenwater op openbaar</a:t>
            </a:r>
            <a:br>
              <a:rPr lang="nl-BE" altLang="nl-BE" sz="2000"/>
            </a:br>
            <a:r>
              <a:rPr lang="nl-BE" altLang="nl-BE" sz="2000"/>
              <a:t>en </a:t>
            </a:r>
            <a:r>
              <a:rPr lang="nl-BE" altLang="nl-BE" sz="2000" b="1" u="sng"/>
              <a:t>privédomein</a:t>
            </a:r>
            <a:r>
              <a:rPr lang="nl-BE" altLang="nl-BE" sz="2000"/>
              <a:t> </a:t>
            </a:r>
            <a:endParaRPr lang="nl-BE" altLang="nl-BE" sz="2800"/>
          </a:p>
        </p:txBody>
      </p:sp>
      <p:sp>
        <p:nvSpPr>
          <p:cNvPr id="2" name="Tijdelijke aanduiding voor datum 1">
            <a:extLst>
              <a:ext uri="{FF2B5EF4-FFF2-40B4-BE49-F238E27FC236}">
                <a16:creationId xmlns:a16="http://schemas.microsoft.com/office/drawing/2014/main" id="{85C69FBF-D0DE-3240-98CC-39E0D32BE6E0}"/>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BE"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maart 2023</a:t>
            </a:r>
            <a:endPar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3" name="Tijdelijke aanduiding voor voettekst 2">
            <a:extLst>
              <a:ext uri="{FF2B5EF4-FFF2-40B4-BE49-F238E27FC236}">
                <a16:creationId xmlns:a16="http://schemas.microsoft.com/office/drawing/2014/main" id="{D3244A05-0D24-794F-B7BC-E176C88369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pic>
        <p:nvPicPr>
          <p:cNvPr id="10" name="Tijdelijke aanduiding voor afbeelding 10">
            <a:extLst>
              <a:ext uri="{FF2B5EF4-FFF2-40B4-BE49-F238E27FC236}">
                <a16:creationId xmlns:a16="http://schemas.microsoft.com/office/drawing/2014/main" id="{13CB2FAF-1097-7144-8E84-66E5795494F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697668" y="0"/>
            <a:ext cx="4494332" cy="6866342"/>
          </a:xfrm>
          <a:prstGeom prst="rect">
            <a:avLst/>
          </a:prstGeom>
        </p:spPr>
      </p:pic>
    </p:spTree>
    <p:extLst>
      <p:ext uri="{BB962C8B-B14F-4D97-AF65-F5344CB8AC3E}">
        <p14:creationId xmlns:p14="http://schemas.microsoft.com/office/powerpoint/2010/main" val="264085813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BE"/>
              <a:t>Wat indien er niet wordt afgekoppeld? </a:t>
            </a:r>
            <a:br>
              <a:rPr lang="nl-BE"/>
            </a:br>
            <a:endParaRPr lang="nl-BE"/>
          </a:p>
        </p:txBody>
      </p:sp>
      <p:sp>
        <p:nvSpPr>
          <p:cNvPr id="6" name="Tijdelijke aanduiding voor inhoud 2">
            <a:extLst>
              <a:ext uri="{FF2B5EF4-FFF2-40B4-BE49-F238E27FC236}">
                <a16:creationId xmlns:a16="http://schemas.microsoft.com/office/drawing/2014/main" id="{F976A44C-833D-48E1-9FF7-238656B7B493}"/>
              </a:ext>
            </a:extLst>
          </p:cNvPr>
          <p:cNvSpPr>
            <a:spLocks noGrp="1"/>
          </p:cNvSpPr>
          <p:nvPr>
            <p:ph idx="1"/>
          </p:nvPr>
        </p:nvSpPr>
        <p:spPr>
          <a:xfrm>
            <a:off x="721823" y="1600333"/>
            <a:ext cx="9486703" cy="4653092"/>
          </a:xfrm>
        </p:spPr>
        <p:txBody>
          <a:bodyPr/>
          <a:lstStyle/>
          <a:p>
            <a:pPr marL="0" indent="0">
              <a:buNone/>
              <a:defRPr/>
            </a:pPr>
            <a:r>
              <a:rPr lang="nl-BE" sz="2400">
                <a:sym typeface="Wingdings" pitchFamily="2" charset="2"/>
              </a:rPr>
              <a:t>Milieuovertreding</a:t>
            </a:r>
          </a:p>
          <a:p>
            <a:pPr lvl="2">
              <a:defRPr/>
            </a:pPr>
            <a:r>
              <a:rPr lang="nl-BE" sz="2000">
                <a:sym typeface="Wingdings" pitchFamily="2" charset="2"/>
              </a:rPr>
              <a:t>Kan leiden tot boetes </a:t>
            </a:r>
            <a:endParaRPr lang="nl-BE" sz="2000" strike="sngStrike">
              <a:sym typeface="Wingdings" pitchFamily="2" charset="2"/>
            </a:endParaRPr>
          </a:p>
          <a:p>
            <a:pPr marL="0" indent="0">
              <a:buNone/>
              <a:defRPr/>
            </a:pPr>
            <a:r>
              <a:rPr lang="nl-BE" sz="2400"/>
              <a:t>Mogelijke gevolgen: s</a:t>
            </a:r>
            <a:r>
              <a:rPr lang="nl-BE" sz="2200"/>
              <a:t>chade aan netten</a:t>
            </a:r>
          </a:p>
          <a:p>
            <a:pPr lvl="2">
              <a:defRPr/>
            </a:pPr>
            <a:r>
              <a:rPr lang="nl-BE" sz="2000"/>
              <a:t>Vervuiling regenwaterstelsel</a:t>
            </a:r>
          </a:p>
          <a:p>
            <a:pPr lvl="2">
              <a:defRPr/>
            </a:pPr>
            <a:r>
              <a:rPr lang="nl-BE" sz="2000"/>
              <a:t>Wateroverlast op vuilwaterstelsel</a:t>
            </a:r>
          </a:p>
          <a:p>
            <a:pPr>
              <a:buFont typeface="Lucida Grande" panose="020B0600040502020204" pitchFamily="34" charset="0"/>
              <a:buChar char="→"/>
              <a:defRPr/>
            </a:pPr>
            <a:r>
              <a:rPr lang="nl-BE" sz="2400">
                <a:sym typeface="Wingdings" pitchFamily="2" charset="2"/>
              </a:rPr>
              <a:t> Iedereen afkoppelen!</a:t>
            </a:r>
          </a:p>
          <a:p>
            <a:pPr>
              <a:buFont typeface="Lucida Grande" panose="020B0600040502020204" pitchFamily="34" charset="0"/>
              <a:buChar char="→"/>
              <a:defRPr/>
            </a:pPr>
            <a:r>
              <a:rPr lang="nl-BE" sz="2400">
                <a:sym typeface="Wingdings" pitchFamily="2" charset="2"/>
              </a:rPr>
              <a:t> Recht op premie vervalt</a:t>
            </a:r>
          </a:p>
        </p:txBody>
      </p:sp>
      <p:sp>
        <p:nvSpPr>
          <p:cNvPr id="3" name="Tijdelijke aanduiding voor datum 2">
            <a:extLst>
              <a:ext uri="{FF2B5EF4-FFF2-40B4-BE49-F238E27FC236}">
                <a16:creationId xmlns:a16="http://schemas.microsoft.com/office/drawing/2014/main" id="{45234868-2584-014B-9B5F-CCFB7A0D03A1}"/>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BE"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maart 2023</a:t>
            </a:r>
            <a:endPar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4" name="Tijdelijke aanduiding voor voettekst 3">
            <a:extLst>
              <a:ext uri="{FF2B5EF4-FFF2-40B4-BE49-F238E27FC236}">
                <a16:creationId xmlns:a16="http://schemas.microsoft.com/office/drawing/2014/main" id="{9B11EA3F-2EA7-4847-9355-34350E7938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pic>
        <p:nvPicPr>
          <p:cNvPr id="7" name="Afbeelding 6" descr="Afbeelding met gras, buiten, veld, groen&#10;&#10;Automatisch gegenereerde beschrijving">
            <a:extLst>
              <a:ext uri="{FF2B5EF4-FFF2-40B4-BE49-F238E27FC236}">
                <a16:creationId xmlns:a16="http://schemas.microsoft.com/office/drawing/2014/main" id="{BBED6E91-F8DD-F24A-933F-468BEABC683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17463" y="0"/>
            <a:ext cx="4574537" cy="6858000"/>
          </a:xfrm>
          <a:prstGeom prst="rect">
            <a:avLst/>
          </a:prstGeom>
        </p:spPr>
      </p:pic>
    </p:spTree>
    <p:extLst>
      <p:ext uri="{BB962C8B-B14F-4D97-AF65-F5344CB8AC3E}">
        <p14:creationId xmlns:p14="http://schemas.microsoft.com/office/powerpoint/2010/main" val="70360212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2" descr="Videocamera">
            <a:extLst>
              <a:ext uri="{FF2B5EF4-FFF2-40B4-BE49-F238E27FC236}">
                <a16:creationId xmlns:a16="http://schemas.microsoft.com/office/drawing/2014/main" id="{0F58DEFD-108E-2F4A-8B7E-45093BB27DFC}"/>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t="4927" b="4927"/>
          <a:stretch>
            <a:fillRect/>
          </a:stretch>
        </p:blipFill>
        <p:spPr>
          <a:xfrm>
            <a:off x="6653441" y="5873575"/>
            <a:ext cx="1092035" cy="984424"/>
          </a:xfrm>
        </p:spPr>
      </p:pic>
      <p:pic>
        <p:nvPicPr>
          <p:cNvPr id="6" name="Afbeelding 5" descr="Afbeelding met gebouw&#10;&#10;Automatisch gegenereerde beschrijving">
            <a:extLst>
              <a:ext uri="{FF2B5EF4-FFF2-40B4-BE49-F238E27FC236}">
                <a16:creationId xmlns:a16="http://schemas.microsoft.com/office/drawing/2014/main" id="{13A9FF29-31D8-E541-8B25-27173E113B1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75952" y="1"/>
            <a:ext cx="6116048" cy="6858000"/>
          </a:xfrm>
          <a:prstGeom prst="rect">
            <a:avLst/>
          </a:prstGeom>
        </p:spPr>
      </p:pic>
      <p:sp>
        <p:nvSpPr>
          <p:cNvPr id="3" name="Tijdelijke aanduiding voor tekst 2">
            <a:extLst>
              <a:ext uri="{FF2B5EF4-FFF2-40B4-BE49-F238E27FC236}">
                <a16:creationId xmlns:a16="http://schemas.microsoft.com/office/drawing/2014/main" id="{F0844222-2BE6-5B47-A5D3-96F66EA648A8}"/>
              </a:ext>
            </a:extLst>
          </p:cNvPr>
          <p:cNvSpPr>
            <a:spLocks noGrp="1"/>
          </p:cNvSpPr>
          <p:nvPr>
            <p:ph type="body" sz="quarter" idx="13"/>
          </p:nvPr>
        </p:nvSpPr>
        <p:spPr/>
        <p:txBody>
          <a:bodyPr/>
          <a:lstStyle/>
          <a:p>
            <a:endParaRPr lang="nl-BE"/>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a:xfrm>
            <a:off x="621993" y="714250"/>
            <a:ext cx="5474007" cy="1672402"/>
          </a:xfrm>
        </p:spPr>
        <p:txBody>
          <a:bodyPr/>
          <a:lstStyle/>
          <a:p>
            <a:r>
              <a:rPr lang="nl-BE"/>
              <a:t>2. Afkoppeling op je privédomein?</a:t>
            </a:r>
          </a:p>
        </p:txBody>
      </p:sp>
      <p:sp>
        <p:nvSpPr>
          <p:cNvPr id="5" name="Tijdelijke aanduiding voor tekst 4">
            <a:extLst>
              <a:ext uri="{FF2B5EF4-FFF2-40B4-BE49-F238E27FC236}">
                <a16:creationId xmlns:a16="http://schemas.microsoft.com/office/drawing/2014/main" id="{2E42D5C7-0095-D449-AB10-EDB46C56FFBA}"/>
              </a:ext>
            </a:extLst>
          </p:cNvPr>
          <p:cNvSpPr>
            <a:spLocks noGrp="1"/>
          </p:cNvSpPr>
          <p:nvPr>
            <p:ph type="body" sz="quarter" idx="19"/>
          </p:nvPr>
        </p:nvSpPr>
        <p:spPr/>
        <p:txBody>
          <a:bodyPr>
            <a:normAutofit fontScale="85000" lnSpcReduction="20000"/>
          </a:bodyPr>
          <a:lstStyle/>
          <a:p>
            <a:endParaRPr lang="nl-BE"/>
          </a:p>
        </p:txBody>
      </p:sp>
    </p:spTree>
    <p:extLst>
      <p:ext uri="{BB962C8B-B14F-4D97-AF65-F5344CB8AC3E}">
        <p14:creationId xmlns:p14="http://schemas.microsoft.com/office/powerpoint/2010/main" val="76762181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0098" name="Rectangle 2"/>
          <p:cNvSpPr>
            <a:spLocks noGrp="1" noChangeArrowheads="1"/>
          </p:cNvSpPr>
          <p:nvPr>
            <p:ph type="title"/>
          </p:nvPr>
        </p:nvSpPr>
        <p:spPr/>
        <p:txBody>
          <a:bodyPr/>
          <a:lstStyle/>
          <a:p>
            <a:pPr eaLnBrk="1" hangingPunct="1">
              <a:defRPr/>
            </a:pPr>
            <a:r>
              <a:rPr lang="nl-BE">
                <a:solidFill>
                  <a:schemeClr val="accent2"/>
                </a:solidFill>
              </a:rPr>
              <a:t>Wanneer</a:t>
            </a:r>
            <a:r>
              <a:rPr lang="nl-BE"/>
              <a:t> afkoppelen?</a:t>
            </a:r>
            <a:endParaRPr lang="nl-NL"/>
          </a:p>
        </p:txBody>
      </p:sp>
      <p:sp>
        <p:nvSpPr>
          <p:cNvPr id="59395" name="Rectangle 3"/>
          <p:cNvSpPr>
            <a:spLocks noGrp="1" noChangeArrowheads="1"/>
          </p:cNvSpPr>
          <p:nvPr>
            <p:ph idx="1"/>
          </p:nvPr>
        </p:nvSpPr>
        <p:spPr>
          <a:xfrm>
            <a:off x="721823" y="1865444"/>
            <a:ext cx="6686684" cy="3812025"/>
          </a:xfrm>
        </p:spPr>
        <p:txBody>
          <a:bodyPr/>
          <a:lstStyle/>
          <a:p>
            <a:pPr marL="0" lvl="1" indent="0">
              <a:buNone/>
              <a:defRPr/>
            </a:pPr>
            <a:r>
              <a:rPr lang="nl-BE" sz="2200"/>
              <a:t>Normaal iedereen reeds afkoppelplan bekomen!</a:t>
            </a:r>
          </a:p>
          <a:p>
            <a:pPr marL="342900" lvl="1" indent="-342900">
              <a:buFont typeface="Wingdings" panose="05000000000000000000" pitchFamily="2" charset="2"/>
              <a:buChar char="à"/>
              <a:defRPr/>
            </a:pPr>
            <a:r>
              <a:rPr lang="nl-BE" sz="2200">
                <a:sym typeface="Wingdings" panose="05000000000000000000" pitchFamily="2" charset="2"/>
              </a:rPr>
              <a:t>Volg dit plannetje maximaal, bij twijfel neem contact op met Fluvius!</a:t>
            </a:r>
            <a:endParaRPr lang="nl-BE" sz="2200"/>
          </a:p>
          <a:p>
            <a:pPr marL="0" lvl="1" indent="0">
              <a:buNone/>
              <a:defRPr/>
            </a:pPr>
            <a:endParaRPr lang="nl-BE" sz="2200"/>
          </a:p>
          <a:p>
            <a:pPr marL="0" lvl="1" indent="0">
              <a:buNone/>
              <a:defRPr/>
            </a:pPr>
            <a:r>
              <a:rPr lang="nl-BE" sz="2200"/>
              <a:t>Afstemming met uitvoering project:  </a:t>
            </a:r>
          </a:p>
          <a:p>
            <a:pPr marL="342900" lvl="1" indent="-342900">
              <a:buFont typeface="Wingdings" panose="05000000000000000000" pitchFamily="2" charset="2"/>
              <a:buChar char="à"/>
              <a:defRPr/>
            </a:pPr>
            <a:r>
              <a:rPr lang="nl-BE" sz="2200">
                <a:sym typeface="Wingdings" panose="05000000000000000000" pitchFamily="2" charset="2"/>
              </a:rPr>
              <a:t>Wacht op plaatsing van putjes, begin niet voorafgaandelijk!</a:t>
            </a:r>
          </a:p>
          <a:p>
            <a:pPr marL="0" lvl="1" indent="0">
              <a:buNone/>
              <a:defRPr/>
            </a:pPr>
            <a:endParaRPr lang="nl-BE" sz="2200"/>
          </a:p>
          <a:p>
            <a:pPr marL="342900" lvl="1" indent="-342900">
              <a:buFont typeface="Wingdings" panose="05000000000000000000" pitchFamily="2" charset="2"/>
              <a:buChar char="à"/>
              <a:defRPr/>
            </a:pPr>
            <a:r>
              <a:rPr lang="nl-BE" sz="2200">
                <a:sym typeface="Wingdings" panose="05000000000000000000" pitchFamily="2" charset="2"/>
              </a:rPr>
              <a:t> Fluvius stuurt brieven vanaf wanneer toegestaan</a:t>
            </a:r>
            <a:endParaRPr lang="nl-BE" sz="2200"/>
          </a:p>
          <a:p>
            <a:pPr lvl="1" eaLnBrk="1" hangingPunct="1">
              <a:defRPr/>
            </a:pPr>
            <a:endParaRPr lang="nl-BE" sz="1800"/>
          </a:p>
          <a:p>
            <a:pPr lvl="1" eaLnBrk="1" hangingPunct="1">
              <a:defRPr/>
            </a:pPr>
            <a:endParaRPr lang="nl-BE" sz="1800"/>
          </a:p>
          <a:p>
            <a:pPr lvl="1" eaLnBrk="1" hangingPunct="1">
              <a:defRPr/>
            </a:pPr>
            <a:endParaRPr lang="nl-NL" sz="1800"/>
          </a:p>
        </p:txBody>
      </p:sp>
      <p:sp>
        <p:nvSpPr>
          <p:cNvPr id="62469" name="Rectangle 9"/>
          <p:cNvSpPr>
            <a:spLocks noChangeArrowheads="1"/>
          </p:cNvSpPr>
          <p:nvPr/>
        </p:nvSpPr>
        <p:spPr bwMode="auto">
          <a:xfrm>
            <a:off x="6003635" y="-153888"/>
            <a:ext cx="184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txBody>
          <a:bodyPr wrap="none" anchor="ctr">
            <a:spAutoFit/>
          </a:bodyPr>
          <a:lstStyle>
            <a:lvl1pPr>
              <a:defRPr sz="1400">
                <a:solidFill>
                  <a:schemeClr val="tx1"/>
                </a:solidFill>
                <a:latin typeface="Verdana" panose="020B0604030504040204" pitchFamily="34" charset="0"/>
              </a:defRPr>
            </a:lvl1pPr>
            <a:lvl2pPr marL="742950" indent="-285750">
              <a:defRPr sz="1400">
                <a:solidFill>
                  <a:schemeClr val="tx1"/>
                </a:solidFill>
                <a:latin typeface="Verdana" panose="020B0604030504040204" pitchFamily="34" charset="0"/>
              </a:defRPr>
            </a:lvl2pPr>
            <a:lvl3pPr marL="1143000" indent="-228600">
              <a:defRPr sz="1400">
                <a:solidFill>
                  <a:schemeClr val="tx1"/>
                </a:solidFill>
                <a:latin typeface="Verdana" panose="020B0604030504040204" pitchFamily="34" charset="0"/>
              </a:defRPr>
            </a:lvl3pPr>
            <a:lvl4pPr marL="1600200" indent="-228600">
              <a:defRPr sz="1400">
                <a:solidFill>
                  <a:schemeClr val="tx1"/>
                </a:solidFill>
                <a:latin typeface="Verdana" panose="020B0604030504040204" pitchFamily="34" charset="0"/>
              </a:defRPr>
            </a:lvl4pPr>
            <a:lvl5pPr marL="2057400" indent="-228600">
              <a:defRPr sz="1400">
                <a:solidFill>
                  <a:schemeClr val="tx1"/>
                </a:solidFill>
                <a:latin typeface="Verdana" panose="020B0604030504040204" pitchFamily="34" charset="0"/>
              </a:defRPr>
            </a:lvl5pPr>
            <a:lvl6pPr marL="2514600" indent="-228600" eaLnBrk="0" fontAlgn="base" hangingPunct="0">
              <a:spcBef>
                <a:spcPct val="0"/>
              </a:spcBef>
              <a:spcAft>
                <a:spcPct val="0"/>
              </a:spcAft>
              <a:defRPr sz="1400">
                <a:solidFill>
                  <a:schemeClr val="tx1"/>
                </a:solidFill>
                <a:latin typeface="Verdana" panose="020B0604030504040204" pitchFamily="34" charset="0"/>
              </a:defRPr>
            </a:lvl6pPr>
            <a:lvl7pPr marL="2971800" indent="-228600" eaLnBrk="0" fontAlgn="base" hangingPunct="0">
              <a:spcBef>
                <a:spcPct val="0"/>
              </a:spcBef>
              <a:spcAft>
                <a:spcPct val="0"/>
              </a:spcAft>
              <a:defRPr sz="1400">
                <a:solidFill>
                  <a:schemeClr val="tx1"/>
                </a:solidFill>
                <a:latin typeface="Verdana" panose="020B0604030504040204" pitchFamily="34" charset="0"/>
              </a:defRPr>
            </a:lvl7pPr>
            <a:lvl8pPr marL="3429000" indent="-228600" eaLnBrk="0" fontAlgn="base" hangingPunct="0">
              <a:spcBef>
                <a:spcPct val="0"/>
              </a:spcBef>
              <a:spcAft>
                <a:spcPct val="0"/>
              </a:spcAft>
              <a:defRPr sz="1400">
                <a:solidFill>
                  <a:schemeClr val="tx1"/>
                </a:solidFill>
                <a:latin typeface="Verdana" panose="020B0604030504040204" pitchFamily="34" charset="0"/>
              </a:defRPr>
            </a:lvl8pPr>
            <a:lvl9pPr marL="3886200" indent="-228600" eaLnBrk="0" fontAlgn="base" hangingPunct="0">
              <a:spcBef>
                <a:spcPct val="0"/>
              </a:spcBef>
              <a:spcAft>
                <a:spcPct val="0"/>
              </a:spcAft>
              <a:defRPr sz="1400">
                <a:solidFill>
                  <a:schemeClr val="tx1"/>
                </a:solidFill>
                <a:latin typeface="Verdana" panose="020B060403050404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altLang="nl-BE" sz="1400" b="0" i="0" u="none" strike="noStrike" kern="1200" cap="none" spc="0" normalizeH="0" baseline="0" noProof="0">
              <a:ln>
                <a:noFill/>
              </a:ln>
              <a:solidFill>
                <a:srgbClr val="000000"/>
              </a:solidFill>
              <a:effectLst/>
              <a:uLnTx/>
              <a:uFillTx/>
              <a:latin typeface="Verdana" panose="020B0604030504040204" pitchFamily="34" charset="0"/>
              <a:ea typeface="+mn-ea"/>
              <a:cs typeface="+mn-cs"/>
            </a:endParaRPr>
          </a:p>
        </p:txBody>
      </p:sp>
      <p:sp>
        <p:nvSpPr>
          <p:cNvPr id="2" name="Tijdelijke aanduiding voor datum 1">
            <a:extLst>
              <a:ext uri="{FF2B5EF4-FFF2-40B4-BE49-F238E27FC236}">
                <a16:creationId xmlns:a16="http://schemas.microsoft.com/office/drawing/2014/main" id="{B5D9F1FD-631E-554B-94E1-52E4CF4EB7A8}"/>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BE"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maart 2023</a:t>
            </a:r>
            <a:endPar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3" name="Tijdelijke aanduiding voor voettekst 2">
            <a:extLst>
              <a:ext uri="{FF2B5EF4-FFF2-40B4-BE49-F238E27FC236}">
                <a16:creationId xmlns:a16="http://schemas.microsoft.com/office/drawing/2014/main" id="{9891933E-956F-4248-9E02-DD8C5624D2C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err="1">
                <a:ln>
                  <a:noFill/>
                </a:ln>
                <a:solidFill>
                  <a:srgbClr val="000000">
                    <a:tint val="75000"/>
                  </a:srgbClr>
                </a:solidFill>
                <a:effectLst/>
                <a:uLnTx/>
                <a:uFillTx/>
                <a:latin typeface="Calibri" panose="020F0502020204030204"/>
                <a:ea typeface="+mn-ea"/>
                <a:cs typeface="+mn-cs"/>
              </a:rPr>
              <a:t>Infovergadering</a:t>
            </a: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 </a:t>
            </a:r>
            <a:r>
              <a:rPr kumimoji="0" lang="en-GB" sz="1000" b="0" i="0" u="none" strike="noStrike" kern="1200" cap="none" spc="0" normalizeH="0" baseline="0" noProof="0" err="1">
                <a:ln>
                  <a:noFill/>
                </a:ln>
                <a:solidFill>
                  <a:srgbClr val="000000">
                    <a:tint val="75000"/>
                  </a:srgbClr>
                </a:solidFill>
                <a:effectLst/>
                <a:uLnTx/>
                <a:uFillTx/>
                <a:latin typeface="Calibri" panose="020F0502020204030204"/>
                <a:ea typeface="+mn-ea"/>
                <a:cs typeface="+mn-cs"/>
              </a:rPr>
              <a:t>afkoppeling</a:t>
            </a: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 </a:t>
            </a:r>
            <a:r>
              <a:rPr kumimoji="0" lang="en-GB" sz="1000" b="0" i="0" u="none" strike="noStrike" kern="1200" cap="none" spc="0" normalizeH="0" baseline="0" noProof="0" err="1">
                <a:ln>
                  <a:noFill/>
                </a:ln>
                <a:solidFill>
                  <a:srgbClr val="000000">
                    <a:tint val="75000"/>
                  </a:srgbClr>
                </a:solidFill>
                <a:effectLst/>
                <a:uLnTx/>
                <a:uFillTx/>
                <a:latin typeface="Calibri" panose="020F0502020204030204"/>
                <a:ea typeface="+mn-ea"/>
                <a:cs typeface="+mn-cs"/>
              </a:rPr>
              <a:t>riolering</a:t>
            </a:r>
            <a:endPar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5" name="Afbeelding 4" descr="Afbeelding met zitten, steen, toonbank, tafel&#10;&#10;Automatisch gegenereerde beschrijving">
            <a:extLst>
              <a:ext uri="{FF2B5EF4-FFF2-40B4-BE49-F238E27FC236}">
                <a16:creationId xmlns:a16="http://schemas.microsoft.com/office/drawing/2014/main" id="{2CD610F1-ABB0-5D49-9D47-5B463D61DEEB}"/>
              </a:ext>
            </a:extLst>
          </p:cNvPr>
          <p:cNvPicPr>
            <a:picLocks noChangeAspect="1"/>
          </p:cNvPicPr>
          <p:nvPr/>
        </p:nvPicPr>
        <p:blipFill>
          <a:blip r:embed="rId3"/>
          <a:stretch>
            <a:fillRect/>
          </a:stretch>
        </p:blipFill>
        <p:spPr>
          <a:xfrm>
            <a:off x="7627045" y="0"/>
            <a:ext cx="4564955" cy="6858000"/>
          </a:xfrm>
          <a:prstGeom prst="rect">
            <a:avLst/>
          </a:prstGeom>
        </p:spPr>
      </p:pic>
    </p:spTree>
    <p:extLst>
      <p:ext uri="{BB962C8B-B14F-4D97-AF65-F5344CB8AC3E}">
        <p14:creationId xmlns:p14="http://schemas.microsoft.com/office/powerpoint/2010/main" val="319992452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7A0B91-ACE4-9543-B0EA-8BB9AA870C55}"/>
              </a:ext>
            </a:extLst>
          </p:cNvPr>
          <p:cNvSpPr>
            <a:spLocks noGrp="1"/>
          </p:cNvSpPr>
          <p:nvPr>
            <p:ph type="title"/>
          </p:nvPr>
        </p:nvSpPr>
        <p:spPr/>
        <p:txBody>
          <a:bodyPr/>
          <a:lstStyle/>
          <a:p>
            <a:r>
              <a:rPr lang="nl-BE"/>
              <a:t>Aansluiting voor </a:t>
            </a:r>
            <a:r>
              <a:rPr lang="nl-BE">
                <a:solidFill>
                  <a:schemeClr val="accent2"/>
                </a:solidFill>
              </a:rPr>
              <a:t>regenwater en vuilwater</a:t>
            </a:r>
          </a:p>
        </p:txBody>
      </p:sp>
      <p:cxnSp>
        <p:nvCxnSpPr>
          <p:cNvPr id="10" name="Rechte verbindingslijn 9">
            <a:extLst>
              <a:ext uri="{FF2B5EF4-FFF2-40B4-BE49-F238E27FC236}">
                <a16:creationId xmlns:a16="http://schemas.microsoft.com/office/drawing/2014/main" id="{725FE588-C2BB-D742-9E4A-A45BEF2EF30B}"/>
              </a:ext>
            </a:extLst>
          </p:cNvPr>
          <p:cNvCxnSpPr>
            <a:cxnSpLocks/>
          </p:cNvCxnSpPr>
          <p:nvPr/>
        </p:nvCxnSpPr>
        <p:spPr>
          <a:xfrm>
            <a:off x="884903" y="5183221"/>
            <a:ext cx="6947132" cy="0"/>
          </a:xfrm>
          <a:prstGeom prst="line">
            <a:avLst/>
          </a:prstGeom>
          <a:ln w="31750" cap="rnd">
            <a:solidFill>
              <a:schemeClr val="accent6"/>
            </a:solidFill>
            <a:prstDash val="lgDash"/>
          </a:ln>
        </p:spPr>
        <p:style>
          <a:lnRef idx="1">
            <a:schemeClr val="accent5"/>
          </a:lnRef>
          <a:fillRef idx="0">
            <a:schemeClr val="accent5"/>
          </a:fillRef>
          <a:effectRef idx="0">
            <a:schemeClr val="accent5"/>
          </a:effectRef>
          <a:fontRef idx="minor">
            <a:schemeClr val="tx1"/>
          </a:fontRef>
        </p:style>
      </p:cxnSp>
      <p:sp>
        <p:nvSpPr>
          <p:cNvPr id="29" name="Tekstvak 28">
            <a:extLst>
              <a:ext uri="{FF2B5EF4-FFF2-40B4-BE49-F238E27FC236}">
                <a16:creationId xmlns:a16="http://schemas.microsoft.com/office/drawing/2014/main" id="{AE590CD4-6EA7-7149-9657-2800DA642260}"/>
              </a:ext>
            </a:extLst>
          </p:cNvPr>
          <p:cNvSpPr txBox="1"/>
          <p:nvPr/>
        </p:nvSpPr>
        <p:spPr>
          <a:xfrm>
            <a:off x="259387" y="4798388"/>
            <a:ext cx="16937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Particulier deel</a:t>
            </a:r>
          </a:p>
        </p:txBody>
      </p:sp>
      <p:sp>
        <p:nvSpPr>
          <p:cNvPr id="30" name="Tekstvak 29">
            <a:extLst>
              <a:ext uri="{FF2B5EF4-FFF2-40B4-BE49-F238E27FC236}">
                <a16:creationId xmlns:a16="http://schemas.microsoft.com/office/drawing/2014/main" id="{D9BDA95E-A78E-F74D-AE27-A09FCC52E551}"/>
              </a:ext>
            </a:extLst>
          </p:cNvPr>
          <p:cNvSpPr txBox="1"/>
          <p:nvPr/>
        </p:nvSpPr>
        <p:spPr>
          <a:xfrm>
            <a:off x="259387" y="5229942"/>
            <a:ext cx="169378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Openbaar domein</a:t>
            </a:r>
          </a:p>
        </p:txBody>
      </p:sp>
      <p:cxnSp>
        <p:nvCxnSpPr>
          <p:cNvPr id="37" name="Gebogen verbindingslijn 36">
            <a:extLst>
              <a:ext uri="{FF2B5EF4-FFF2-40B4-BE49-F238E27FC236}">
                <a16:creationId xmlns:a16="http://schemas.microsoft.com/office/drawing/2014/main" id="{5C0DE292-334A-114F-BCBE-6D352DA2CFEA}"/>
              </a:ext>
            </a:extLst>
          </p:cNvPr>
          <p:cNvCxnSpPr>
            <a:cxnSpLocks/>
          </p:cNvCxnSpPr>
          <p:nvPr/>
        </p:nvCxnSpPr>
        <p:spPr>
          <a:xfrm rot="5400000" flipH="1" flipV="1">
            <a:off x="4289913" y="4186320"/>
            <a:ext cx="1955583" cy="290192"/>
          </a:xfrm>
          <a:prstGeom prst="bentConnector3">
            <a:avLst>
              <a:gd name="adj1" fmla="val 52440"/>
            </a:avLst>
          </a:prstGeom>
          <a:ln w="476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 name="Gebogen verbindingslijn 22">
            <a:extLst>
              <a:ext uri="{FF2B5EF4-FFF2-40B4-BE49-F238E27FC236}">
                <a16:creationId xmlns:a16="http://schemas.microsoft.com/office/drawing/2014/main" id="{91624869-4002-8E42-A2F5-A89CA3C128F3}"/>
              </a:ext>
            </a:extLst>
          </p:cNvPr>
          <p:cNvCxnSpPr>
            <a:cxnSpLocks/>
          </p:cNvCxnSpPr>
          <p:nvPr/>
        </p:nvCxnSpPr>
        <p:spPr>
          <a:xfrm rot="16200000" flipV="1">
            <a:off x="3164658" y="3651564"/>
            <a:ext cx="2527085" cy="788203"/>
          </a:xfrm>
          <a:prstGeom prst="bentConnector3">
            <a:avLst>
              <a:gd name="adj1" fmla="val 40875"/>
            </a:avLst>
          </a:prstGeom>
          <a:ln w="4762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984D20CF-BBE0-5D4D-A8D1-6E576D065D57}"/>
              </a:ext>
            </a:extLst>
          </p:cNvPr>
          <p:cNvPicPr>
            <a:picLocks noChangeAspect="1"/>
          </p:cNvPicPr>
          <p:nvPr/>
        </p:nvPicPr>
        <p:blipFill>
          <a:blip r:embed="rId2"/>
          <a:stretch>
            <a:fillRect/>
          </a:stretch>
        </p:blipFill>
        <p:spPr>
          <a:xfrm>
            <a:off x="5980140" y="2557268"/>
            <a:ext cx="774700" cy="1143000"/>
          </a:xfrm>
          <a:prstGeom prst="rect">
            <a:avLst/>
          </a:prstGeom>
        </p:spPr>
      </p:pic>
      <p:sp>
        <p:nvSpPr>
          <p:cNvPr id="13" name="Ovaal 12">
            <a:extLst>
              <a:ext uri="{FF2B5EF4-FFF2-40B4-BE49-F238E27FC236}">
                <a16:creationId xmlns:a16="http://schemas.microsoft.com/office/drawing/2014/main" id="{DAC11750-08EC-9940-9B3D-EB34A41399A9}"/>
              </a:ext>
            </a:extLst>
          </p:cNvPr>
          <p:cNvSpPr/>
          <p:nvPr/>
        </p:nvSpPr>
        <p:spPr>
          <a:xfrm>
            <a:off x="5025070" y="4771486"/>
            <a:ext cx="195072" cy="195072"/>
          </a:xfrm>
          <a:prstGeom prst="ellipse">
            <a:avLst/>
          </a:prstGeom>
          <a:solidFill>
            <a:schemeClr val="accent5"/>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600" b="0" i="0" u="none" strike="noStrike" kern="1200" cap="none" spc="0" normalizeH="0" baseline="0" noProof="0" err="1">
              <a:ln>
                <a:noFill/>
              </a:ln>
              <a:solidFill>
                <a:srgbClr val="FFFFFF"/>
              </a:solidFill>
              <a:effectLst/>
              <a:uLnTx/>
              <a:uFillTx/>
              <a:latin typeface="Calibri" panose="020F0502020204030204"/>
              <a:ea typeface="+mn-ea"/>
              <a:cs typeface="+mn-cs"/>
            </a:endParaRPr>
          </a:p>
        </p:txBody>
      </p:sp>
      <p:sp>
        <p:nvSpPr>
          <p:cNvPr id="12" name="Ovaal 11">
            <a:extLst>
              <a:ext uri="{FF2B5EF4-FFF2-40B4-BE49-F238E27FC236}">
                <a16:creationId xmlns:a16="http://schemas.microsoft.com/office/drawing/2014/main" id="{54BCF9B9-7FC8-EF40-9122-963E84F2E78C}"/>
              </a:ext>
            </a:extLst>
          </p:cNvPr>
          <p:cNvSpPr/>
          <p:nvPr/>
        </p:nvSpPr>
        <p:spPr>
          <a:xfrm>
            <a:off x="4727143" y="4770895"/>
            <a:ext cx="195072" cy="195072"/>
          </a:xfrm>
          <a:prstGeom prst="ellipse">
            <a:avLst/>
          </a:prstGeom>
          <a:solidFill>
            <a:schemeClr val="accent3"/>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600" b="0" i="0" u="none" strike="noStrike" kern="1200" cap="none" spc="0" normalizeH="0" baseline="0" noProof="0" err="1">
              <a:ln>
                <a:noFill/>
              </a:ln>
              <a:solidFill>
                <a:srgbClr val="FFFFFF"/>
              </a:solidFill>
              <a:effectLst/>
              <a:uLnTx/>
              <a:uFillTx/>
              <a:latin typeface="Calibri" panose="020F0502020204030204"/>
              <a:ea typeface="+mn-ea"/>
              <a:cs typeface="+mn-cs"/>
            </a:endParaRPr>
          </a:p>
        </p:txBody>
      </p:sp>
      <p:pic>
        <p:nvPicPr>
          <p:cNvPr id="21" name="Afbeelding 20">
            <a:extLst>
              <a:ext uri="{FF2B5EF4-FFF2-40B4-BE49-F238E27FC236}">
                <a16:creationId xmlns:a16="http://schemas.microsoft.com/office/drawing/2014/main" id="{D95ACF98-FC1D-AA47-B0E1-9E05462F8529}"/>
              </a:ext>
            </a:extLst>
          </p:cNvPr>
          <p:cNvPicPr>
            <a:picLocks noChangeAspect="1"/>
          </p:cNvPicPr>
          <p:nvPr/>
        </p:nvPicPr>
        <p:blipFill>
          <a:blip r:embed="rId3"/>
          <a:stretch>
            <a:fillRect/>
          </a:stretch>
        </p:blipFill>
        <p:spPr>
          <a:xfrm>
            <a:off x="4034092" y="1528568"/>
            <a:ext cx="1803400" cy="2171700"/>
          </a:xfrm>
          <a:prstGeom prst="rect">
            <a:avLst/>
          </a:prstGeom>
        </p:spPr>
      </p:pic>
      <p:cxnSp>
        <p:nvCxnSpPr>
          <p:cNvPr id="35" name="Rechte verbindingslijn 34">
            <a:extLst>
              <a:ext uri="{FF2B5EF4-FFF2-40B4-BE49-F238E27FC236}">
                <a16:creationId xmlns:a16="http://schemas.microsoft.com/office/drawing/2014/main" id="{0F0D704D-6DAC-8448-AA16-F536E66A5F58}"/>
              </a:ext>
            </a:extLst>
          </p:cNvPr>
          <p:cNvCxnSpPr>
            <a:cxnSpLocks/>
          </p:cNvCxnSpPr>
          <p:nvPr/>
        </p:nvCxnSpPr>
        <p:spPr>
          <a:xfrm>
            <a:off x="4816360" y="5229942"/>
            <a:ext cx="0" cy="804072"/>
          </a:xfrm>
          <a:prstGeom prst="line">
            <a:avLst/>
          </a:prstGeom>
          <a:ln w="889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 name="Rechte verbindingslijn 47">
            <a:extLst>
              <a:ext uri="{FF2B5EF4-FFF2-40B4-BE49-F238E27FC236}">
                <a16:creationId xmlns:a16="http://schemas.microsoft.com/office/drawing/2014/main" id="{27EB4620-9F94-DE4C-9508-7289C0A5F371}"/>
              </a:ext>
            </a:extLst>
          </p:cNvPr>
          <p:cNvCxnSpPr>
            <a:cxnSpLocks/>
          </p:cNvCxnSpPr>
          <p:nvPr/>
        </p:nvCxnSpPr>
        <p:spPr>
          <a:xfrm>
            <a:off x="5122606" y="5229942"/>
            <a:ext cx="0" cy="804072"/>
          </a:xfrm>
          <a:prstGeom prst="line">
            <a:avLst/>
          </a:prstGeom>
          <a:ln w="889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9" name="Tekstvak 48">
            <a:extLst>
              <a:ext uri="{FF2B5EF4-FFF2-40B4-BE49-F238E27FC236}">
                <a16:creationId xmlns:a16="http://schemas.microsoft.com/office/drawing/2014/main" id="{DF538752-9125-6547-B0A8-0D5AC2D32329}"/>
              </a:ext>
            </a:extLst>
          </p:cNvPr>
          <p:cNvSpPr txBox="1"/>
          <p:nvPr/>
        </p:nvSpPr>
        <p:spPr>
          <a:xfrm>
            <a:off x="4316420" y="6080734"/>
            <a:ext cx="123874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Hoofdriolering</a:t>
            </a:r>
          </a:p>
        </p:txBody>
      </p:sp>
      <p:sp>
        <p:nvSpPr>
          <p:cNvPr id="52" name="Tekstvak 51">
            <a:extLst>
              <a:ext uri="{FF2B5EF4-FFF2-40B4-BE49-F238E27FC236}">
                <a16:creationId xmlns:a16="http://schemas.microsoft.com/office/drawing/2014/main" id="{79452623-C703-5F43-9D12-8DA8B098C4CC}"/>
              </a:ext>
            </a:extLst>
          </p:cNvPr>
          <p:cNvSpPr txBox="1"/>
          <p:nvPr/>
        </p:nvSpPr>
        <p:spPr>
          <a:xfrm>
            <a:off x="8558449" y="1818122"/>
            <a:ext cx="269116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Huisaansluiting voor regenwater en vuilwater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Putje wordt op privédomein geplaatst</a:t>
            </a:r>
            <a:r>
              <a:rPr kumimoji="0" lang="nl-BE" sz="1400" b="0" i="0" u="none" strike="noStrike" kern="1200" cap="none" spc="0" normalizeH="0" baseline="0" noProof="0">
                <a:ln>
                  <a:noFill/>
                </a:ln>
                <a:solidFill>
                  <a:srgbClr val="FF0000"/>
                </a:solidFill>
                <a:effectLst/>
                <a:uLnTx/>
                <a:uFillTx/>
                <a:latin typeface="Calibri" panose="020F0502020204030204"/>
                <a:ea typeface="+mn-ea"/>
                <a:cs typeface="+mn-cs"/>
              </a:rPr>
              <a:t> </a:t>
            </a:r>
            <a:r>
              <a:rPr kumimoji="0" lang="nl-BE" sz="1400" b="0" i="0" u="none" strike="noStrike" kern="1200" cap="none" spc="0" normalizeH="0" baseline="0" noProof="0">
                <a:ln>
                  <a:noFill/>
                </a:ln>
                <a:solidFill>
                  <a:srgbClr val="000000"/>
                </a:solidFill>
                <a:effectLst/>
                <a:uLnTx/>
                <a:uFillTx/>
                <a:latin typeface="Calibri" panose="020F0502020204030204"/>
                <a:ea typeface="+mn-ea"/>
                <a:cs typeface="+mn-cs"/>
              </a:rPr>
              <a:t>tenzij bouwlijn = rooilijn</a:t>
            </a:r>
          </a:p>
        </p:txBody>
      </p:sp>
      <p:sp>
        <p:nvSpPr>
          <p:cNvPr id="58" name="Tekstvak 57">
            <a:extLst>
              <a:ext uri="{FF2B5EF4-FFF2-40B4-BE49-F238E27FC236}">
                <a16:creationId xmlns:a16="http://schemas.microsoft.com/office/drawing/2014/main" id="{13C73F48-9ECF-CD4E-ACCF-124DFF058232}"/>
              </a:ext>
            </a:extLst>
          </p:cNvPr>
          <p:cNvSpPr txBox="1"/>
          <p:nvPr/>
        </p:nvSpPr>
        <p:spPr>
          <a:xfrm>
            <a:off x="1987139" y="4628999"/>
            <a:ext cx="278046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Aansluitingsdiameter  </a:t>
            </a:r>
            <a:r>
              <a:rPr kumimoji="0" lang="nl-BE" sz="2000" b="1"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160 mm</a:t>
            </a:r>
          </a:p>
        </p:txBody>
      </p:sp>
      <p:sp>
        <p:nvSpPr>
          <p:cNvPr id="59" name="Tekstvak 58">
            <a:extLst>
              <a:ext uri="{FF2B5EF4-FFF2-40B4-BE49-F238E27FC236}">
                <a16:creationId xmlns:a16="http://schemas.microsoft.com/office/drawing/2014/main" id="{28F35634-E67D-EC49-8E72-5E9AB770C7A8}"/>
              </a:ext>
            </a:extLst>
          </p:cNvPr>
          <p:cNvSpPr txBox="1"/>
          <p:nvPr/>
        </p:nvSpPr>
        <p:spPr>
          <a:xfrm>
            <a:off x="5241415" y="4628999"/>
            <a:ext cx="301769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000" b="1"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125 mm </a:t>
            </a: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 Aansluitingsdiameter</a:t>
            </a:r>
            <a:endParaRPr kumimoji="0" lang="nl-BE" sz="2000" b="1"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64" name="Tekstvak 63">
            <a:extLst>
              <a:ext uri="{FF2B5EF4-FFF2-40B4-BE49-F238E27FC236}">
                <a16:creationId xmlns:a16="http://schemas.microsoft.com/office/drawing/2014/main" id="{63939CA8-95D4-584D-8C7E-36D9A3E41803}"/>
              </a:ext>
            </a:extLst>
          </p:cNvPr>
          <p:cNvSpPr txBox="1"/>
          <p:nvPr/>
        </p:nvSpPr>
        <p:spPr>
          <a:xfrm>
            <a:off x="3013870" y="3814717"/>
            <a:ext cx="108096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regenwater</a:t>
            </a:r>
          </a:p>
        </p:txBody>
      </p:sp>
      <p:sp>
        <p:nvSpPr>
          <p:cNvPr id="66" name="Tekstvak 65">
            <a:extLst>
              <a:ext uri="{FF2B5EF4-FFF2-40B4-BE49-F238E27FC236}">
                <a16:creationId xmlns:a16="http://schemas.microsoft.com/office/drawing/2014/main" id="{D28D42AD-3F26-8343-830E-BC1CA62AE8FD}"/>
              </a:ext>
            </a:extLst>
          </p:cNvPr>
          <p:cNvSpPr txBox="1"/>
          <p:nvPr/>
        </p:nvSpPr>
        <p:spPr>
          <a:xfrm>
            <a:off x="5425199" y="3841246"/>
            <a:ext cx="108096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vuilwater</a:t>
            </a:r>
          </a:p>
        </p:txBody>
      </p:sp>
      <p:sp>
        <p:nvSpPr>
          <p:cNvPr id="4" name="Tijdelijke aanduiding voor voettekst 3">
            <a:extLst>
              <a:ext uri="{FF2B5EF4-FFF2-40B4-BE49-F238E27FC236}">
                <a16:creationId xmlns:a16="http://schemas.microsoft.com/office/drawing/2014/main" id="{FF98B4F5-8C16-4CB1-86F8-BB7E933B37A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spTree>
    <p:extLst>
      <p:ext uri="{BB962C8B-B14F-4D97-AF65-F5344CB8AC3E}">
        <p14:creationId xmlns:p14="http://schemas.microsoft.com/office/powerpoint/2010/main" val="75052372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BE"/>
              <a:t>Aansluitingsplicht</a:t>
            </a:r>
          </a:p>
        </p:txBody>
      </p:sp>
      <p:sp>
        <p:nvSpPr>
          <p:cNvPr id="6" name="Tijdelijke aanduiding voor inhoud 2">
            <a:extLst>
              <a:ext uri="{FF2B5EF4-FFF2-40B4-BE49-F238E27FC236}">
                <a16:creationId xmlns:a16="http://schemas.microsoft.com/office/drawing/2014/main" id="{9BCE1CD3-9837-4233-B5EA-A2577B3BB91B}"/>
              </a:ext>
            </a:extLst>
          </p:cNvPr>
          <p:cNvSpPr>
            <a:spLocks noGrp="1"/>
          </p:cNvSpPr>
          <p:nvPr>
            <p:ph idx="1"/>
          </p:nvPr>
        </p:nvSpPr>
        <p:spPr>
          <a:xfrm>
            <a:off x="721822" y="1481986"/>
            <a:ext cx="9486703" cy="3812025"/>
          </a:xfrm>
        </p:spPr>
        <p:txBody>
          <a:bodyPr/>
          <a:lstStyle/>
          <a:p>
            <a:r>
              <a:rPr lang="nl-BE" altLang="nl-BE"/>
              <a:t>Alle afvalwater moet op de openbare riolering worden aangesloten, omdat je vuilwater  moet zuiveren in een zuiveringsstation.</a:t>
            </a:r>
            <a:br>
              <a:rPr lang="nl-BE" altLang="nl-BE"/>
            </a:br>
            <a:endParaRPr lang="nl-BE" altLang="nl-BE"/>
          </a:p>
          <a:p>
            <a:r>
              <a:rPr lang="nl-BE" altLang="nl-BE"/>
              <a:t>Ook bij gesloten bebouwing, als hiervoor vloeren binnen moeten worden uitgebroken (bv. bij lozingen naar achter op het grachtenstelsel).</a:t>
            </a:r>
            <a:br>
              <a:rPr lang="nl-BE" altLang="nl-BE"/>
            </a:br>
            <a:endParaRPr lang="nl-BE" altLang="nl-BE"/>
          </a:p>
          <a:p>
            <a:r>
              <a:rPr lang="nl-BE" altLang="nl-BE"/>
              <a:t>Sterfput, beerput, eigen zuiveringsinstallatie (IBA), … moet buiten gebruik worden gesteld voor afvalwater.</a:t>
            </a:r>
          </a:p>
          <a:p>
            <a:endParaRPr lang="nl-BE" altLang="nl-BE" sz="2800"/>
          </a:p>
        </p:txBody>
      </p:sp>
      <p:sp>
        <p:nvSpPr>
          <p:cNvPr id="4" name="Tijdelijke aanduiding voor voettekst 3">
            <a:extLst>
              <a:ext uri="{FF2B5EF4-FFF2-40B4-BE49-F238E27FC236}">
                <a16:creationId xmlns:a16="http://schemas.microsoft.com/office/drawing/2014/main" id="{15749B3B-E4B7-0B4C-A697-D6A4FC551AA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spTree>
    <p:extLst>
      <p:ext uri="{BB962C8B-B14F-4D97-AF65-F5344CB8AC3E}">
        <p14:creationId xmlns:p14="http://schemas.microsoft.com/office/powerpoint/2010/main" val="115594677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descr="Afbeelding met overdekt&#10;&#10;Automatisch gegenereerde beschrijving">
            <a:extLst>
              <a:ext uri="{FF2B5EF4-FFF2-40B4-BE49-F238E27FC236}">
                <a16:creationId xmlns:a16="http://schemas.microsoft.com/office/drawing/2014/main" id="{F89D9981-8C57-4726-B53B-22CD8F9B3A61}"/>
              </a:ext>
            </a:extLst>
          </p:cNvPr>
          <p:cNvPicPr>
            <a:picLocks noGrp="1" noChangeAspect="1"/>
          </p:cNvPicPr>
          <p:nvPr>
            <p:ph type="pic" sz="quarter" idx="17"/>
          </p:nvPr>
        </p:nvPicPr>
        <p:blipFill rotWithShape="1">
          <a:blip r:embed="rId3"/>
          <a:srcRect l="11809" r="14698" b="-1"/>
          <a:stretch/>
        </p:blipFill>
        <p:spPr>
          <a:xfrm>
            <a:off x="4572000" y="10"/>
            <a:ext cx="7620000" cy="6869103"/>
          </a:xfrm>
          <a:noFill/>
        </p:spPr>
      </p:pic>
      <p:sp>
        <p:nvSpPr>
          <p:cNvPr id="1038" name="Text Placeholder 2">
            <a:extLst>
              <a:ext uri="{FF2B5EF4-FFF2-40B4-BE49-F238E27FC236}">
                <a16:creationId xmlns:a16="http://schemas.microsoft.com/office/drawing/2014/main" id="{FBFDA2BF-65FB-DB8E-1630-2B75A3C533BD}"/>
              </a:ext>
            </a:extLst>
          </p:cNvPr>
          <p:cNvSpPr>
            <a:spLocks noGrp="1"/>
          </p:cNvSpPr>
          <p:nvPr>
            <p:ph type="body" sz="quarter" idx="13"/>
          </p:nvPr>
        </p:nvSpPr>
        <p:spPr>
          <a:xfrm>
            <a:off x="-2" y="0"/>
            <a:ext cx="8201467" cy="6857990"/>
          </a:xfrm>
        </p:spPr>
        <p:txBody>
          <a:bodyPr/>
          <a:lstStyle/>
          <a:p>
            <a:endParaRPr lang="en-US"/>
          </a:p>
        </p:txBody>
      </p:sp>
      <p:sp>
        <p:nvSpPr>
          <p:cNvPr id="4" name="Titel 3">
            <a:extLst>
              <a:ext uri="{FF2B5EF4-FFF2-40B4-BE49-F238E27FC236}">
                <a16:creationId xmlns:a16="http://schemas.microsoft.com/office/drawing/2014/main" id="{7852DE4F-91C9-2B4E-953F-80729BACBA7C}"/>
              </a:ext>
            </a:extLst>
          </p:cNvPr>
          <p:cNvSpPr>
            <a:spLocks noGrp="1"/>
          </p:cNvSpPr>
          <p:nvPr>
            <p:ph type="title"/>
          </p:nvPr>
        </p:nvSpPr>
        <p:spPr>
          <a:xfrm>
            <a:off x="621993" y="714250"/>
            <a:ext cx="5961687" cy="1672402"/>
          </a:xfrm>
        </p:spPr>
        <p:txBody>
          <a:bodyPr anchor="t">
            <a:normAutofit/>
          </a:bodyPr>
          <a:lstStyle/>
          <a:p>
            <a:r>
              <a:rPr lang="nl-BE"/>
              <a:t>3. Premies</a:t>
            </a:r>
          </a:p>
        </p:txBody>
      </p:sp>
      <p:sp>
        <p:nvSpPr>
          <p:cNvPr id="1040" name="Text Placeholder 4">
            <a:extLst>
              <a:ext uri="{FF2B5EF4-FFF2-40B4-BE49-F238E27FC236}">
                <a16:creationId xmlns:a16="http://schemas.microsoft.com/office/drawing/2014/main" id="{B321AFB1-F41E-0E59-FFA1-009CC979946F}"/>
              </a:ext>
            </a:extLst>
          </p:cNvPr>
          <p:cNvSpPr>
            <a:spLocks noGrp="1"/>
          </p:cNvSpPr>
          <p:nvPr>
            <p:ph type="body" sz="quarter" idx="19"/>
          </p:nvPr>
        </p:nvSpPr>
        <p:spPr>
          <a:xfrm>
            <a:off x="705118" y="6235054"/>
            <a:ext cx="1155600" cy="378832"/>
          </a:xfrm>
        </p:spPr>
        <p:txBody>
          <a:bodyPr>
            <a:normAutofit fontScale="85000" lnSpcReduction="20000"/>
          </a:bodyPr>
          <a:lstStyle/>
          <a:p>
            <a:endParaRPr lang="en-US"/>
          </a:p>
        </p:txBody>
      </p:sp>
    </p:spTree>
    <p:extLst>
      <p:ext uri="{BB962C8B-B14F-4D97-AF65-F5344CB8AC3E}">
        <p14:creationId xmlns:p14="http://schemas.microsoft.com/office/powerpoint/2010/main" val="136494146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BE"/>
              <a:t>Wat doen Fluvius en Essen voor jou? </a:t>
            </a:r>
          </a:p>
        </p:txBody>
      </p:sp>
      <p:sp>
        <p:nvSpPr>
          <p:cNvPr id="6" name="Tijdelijke aanduiding voor voettekst 5">
            <a:extLst>
              <a:ext uri="{FF2B5EF4-FFF2-40B4-BE49-F238E27FC236}">
                <a16:creationId xmlns:a16="http://schemas.microsoft.com/office/drawing/2014/main" id="{38F719B4-6AA7-CD4B-A861-4FD9387F00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err="1">
                <a:ln>
                  <a:noFill/>
                </a:ln>
                <a:solidFill>
                  <a:srgbClr val="000000">
                    <a:tint val="75000"/>
                  </a:srgbClr>
                </a:solidFill>
                <a:effectLst/>
                <a:uLnTx/>
                <a:uFillTx/>
                <a:latin typeface="Calibri" panose="020F0502020204030204"/>
                <a:ea typeface="+mn-ea"/>
                <a:cs typeface="+mn-cs"/>
              </a:rPr>
              <a:t>Infovergadering</a:t>
            </a: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 </a:t>
            </a:r>
            <a:r>
              <a:rPr kumimoji="0" lang="en-GB" sz="1000" b="0" i="0" u="none" strike="noStrike" kern="1200" cap="none" spc="0" normalizeH="0" baseline="0" noProof="0" err="1">
                <a:ln>
                  <a:noFill/>
                </a:ln>
                <a:solidFill>
                  <a:srgbClr val="000000">
                    <a:tint val="75000"/>
                  </a:srgbClr>
                </a:solidFill>
                <a:effectLst/>
                <a:uLnTx/>
                <a:uFillTx/>
                <a:latin typeface="Calibri" panose="020F0502020204030204"/>
                <a:ea typeface="+mn-ea"/>
                <a:cs typeface="+mn-cs"/>
              </a:rPr>
              <a:t>afkoppeling</a:t>
            </a: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 riolering</a:t>
            </a:r>
          </a:p>
        </p:txBody>
      </p:sp>
      <p:graphicFrame>
        <p:nvGraphicFramePr>
          <p:cNvPr id="4" name="Tabel 3">
            <a:extLst>
              <a:ext uri="{FF2B5EF4-FFF2-40B4-BE49-F238E27FC236}">
                <a16:creationId xmlns:a16="http://schemas.microsoft.com/office/drawing/2014/main" id="{2CC3E3EC-2AE1-4018-8FD1-08B021D592CF}"/>
              </a:ext>
            </a:extLst>
          </p:cNvPr>
          <p:cNvGraphicFramePr>
            <a:graphicFrameLocks noGrp="1"/>
          </p:cNvGraphicFramePr>
          <p:nvPr/>
        </p:nvGraphicFramePr>
        <p:xfrm>
          <a:off x="958307" y="1969787"/>
          <a:ext cx="9262687" cy="1954817"/>
        </p:xfrm>
        <a:graphic>
          <a:graphicData uri="http://schemas.openxmlformats.org/drawingml/2006/table">
            <a:tbl>
              <a:tblPr firstRow="1" firstCol="1" bandRow="1">
                <a:tableStyleId>{5C22544A-7EE6-4342-B048-85BDC9FD1C3A}</a:tableStyleId>
              </a:tblPr>
              <a:tblGrid>
                <a:gridCol w="2329079">
                  <a:extLst>
                    <a:ext uri="{9D8B030D-6E8A-4147-A177-3AD203B41FA5}">
                      <a16:colId xmlns:a16="http://schemas.microsoft.com/office/drawing/2014/main" val="2962561438"/>
                    </a:ext>
                  </a:extLst>
                </a:gridCol>
                <a:gridCol w="1840067">
                  <a:extLst>
                    <a:ext uri="{9D8B030D-6E8A-4147-A177-3AD203B41FA5}">
                      <a16:colId xmlns:a16="http://schemas.microsoft.com/office/drawing/2014/main" val="2068098837"/>
                    </a:ext>
                  </a:extLst>
                </a:gridCol>
                <a:gridCol w="1449751">
                  <a:extLst>
                    <a:ext uri="{9D8B030D-6E8A-4147-A177-3AD203B41FA5}">
                      <a16:colId xmlns:a16="http://schemas.microsoft.com/office/drawing/2014/main" val="1047986720"/>
                    </a:ext>
                  </a:extLst>
                </a:gridCol>
                <a:gridCol w="3643790">
                  <a:extLst>
                    <a:ext uri="{9D8B030D-6E8A-4147-A177-3AD203B41FA5}">
                      <a16:colId xmlns:a16="http://schemas.microsoft.com/office/drawing/2014/main" val="2090978019"/>
                    </a:ext>
                  </a:extLst>
                </a:gridCol>
              </a:tblGrid>
              <a:tr h="366682">
                <a:tc>
                  <a:txBody>
                    <a:bodyPr/>
                    <a:lstStyle/>
                    <a:p>
                      <a:pPr>
                        <a:lnSpc>
                          <a:spcPct val="106000"/>
                        </a:lnSpc>
                        <a:spcAft>
                          <a:spcPts val="800"/>
                        </a:spcAft>
                      </a:pPr>
                      <a:r>
                        <a:rPr lang="nl-BE" sz="1400" kern="1200">
                          <a:effectLst/>
                        </a:rPr>
                        <a:t> Omgevingsvergunning</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marL="0" marR="0" lvl="0" indent="0" algn="l" defTabSz="914400" rtl="0" eaLnBrk="1" fontAlgn="auto" latinLnBrk="0" hangingPunct="1">
                        <a:lnSpc>
                          <a:spcPct val="106000"/>
                        </a:lnSpc>
                        <a:spcBef>
                          <a:spcPts val="0"/>
                        </a:spcBef>
                        <a:spcAft>
                          <a:spcPts val="800"/>
                        </a:spcAft>
                        <a:buClrTx/>
                        <a:buSzTx/>
                        <a:buFontTx/>
                        <a:buNone/>
                        <a:tabLst/>
                        <a:defRPr/>
                      </a:pPr>
                      <a:r>
                        <a:rPr lang="nl-BE" sz="1400" b="1" kern="1200">
                          <a:solidFill>
                            <a:schemeClr val="lt1"/>
                          </a:solidFill>
                          <a:effectLst/>
                          <a:latin typeface="+mn-lt"/>
                          <a:ea typeface="+mn-ea"/>
                          <a:cs typeface="+mn-cs"/>
                        </a:rPr>
                        <a:t>Werken op privé</a:t>
                      </a:r>
                    </a:p>
                  </a:txBody>
                  <a:tcPr marL="93980" marR="93980" marT="9525" marB="0" anchor="ctr"/>
                </a:tc>
                <a:tc>
                  <a:txBody>
                    <a:bodyPr/>
                    <a:lstStyle/>
                    <a:p>
                      <a:pPr>
                        <a:lnSpc>
                          <a:spcPct val="106000"/>
                        </a:lnSpc>
                        <a:spcAft>
                          <a:spcPts val="800"/>
                        </a:spcAft>
                      </a:pPr>
                      <a:r>
                        <a:rPr lang="nl-BE" sz="1400" kern="1200">
                          <a:effectLst/>
                        </a:rPr>
                        <a:t>Premie</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Keuring</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3221229518"/>
                  </a:ext>
                </a:extLst>
              </a:tr>
              <a:tr h="295275">
                <a:tc rowSpan="2">
                  <a:txBody>
                    <a:bodyPr/>
                    <a:lstStyle/>
                    <a:p>
                      <a:pPr algn="ctr">
                        <a:lnSpc>
                          <a:spcPct val="106000"/>
                        </a:lnSpc>
                        <a:spcAft>
                          <a:spcPts val="800"/>
                        </a:spcAft>
                      </a:pPr>
                      <a:r>
                        <a:rPr lang="nl-BE" sz="1400" kern="1200">
                          <a:effectLst/>
                        </a:rPr>
                        <a:t>&lt; 1/02/2005</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          Ja (*)</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6000"/>
                        </a:lnSpc>
                        <a:spcAft>
                          <a:spcPts val="800"/>
                        </a:spcAft>
                      </a:pPr>
                      <a:r>
                        <a:rPr lang="nl-BE" sz="1400" kern="1200">
                          <a:effectLst/>
                        </a:rPr>
                        <a:t>Recht </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Klant </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3742381773"/>
                  </a:ext>
                </a:extLst>
              </a:tr>
              <a:tr h="295275">
                <a:tc vMerge="1">
                  <a:txBody>
                    <a:bodyPr/>
                    <a:lstStyle/>
                    <a:p>
                      <a:endParaRPr lang="nl-BE"/>
                    </a:p>
                  </a:txBody>
                  <a:tcPr/>
                </a:tc>
                <a:tc>
                  <a:txBody>
                    <a:bodyPr/>
                    <a:lstStyle/>
                    <a:p>
                      <a:pPr>
                        <a:lnSpc>
                          <a:spcPct val="106000"/>
                        </a:lnSpc>
                        <a:spcAft>
                          <a:spcPts val="800"/>
                        </a:spcAft>
                      </a:pPr>
                      <a:r>
                        <a:rPr lang="nl-BE" sz="1400" kern="1200">
                          <a:effectLst/>
                        </a:rPr>
                        <a:t>         Nee</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6000"/>
                        </a:lnSpc>
                        <a:spcAft>
                          <a:spcPts val="800"/>
                        </a:spcAft>
                      </a:pPr>
                      <a:r>
                        <a:rPr lang="nl-BE" sz="1400" kern="1200">
                          <a:effectLst/>
                        </a:rPr>
                        <a:t>Geen recht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Fluvius</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3512101766"/>
                  </a:ext>
                </a:extLst>
              </a:tr>
              <a:tr h="295275">
                <a:tc>
                  <a:txBody>
                    <a:bodyPr/>
                    <a:lstStyle/>
                    <a:p>
                      <a:pPr algn="ctr">
                        <a:lnSpc>
                          <a:spcPct val="106000"/>
                        </a:lnSpc>
                        <a:spcAft>
                          <a:spcPts val="800"/>
                        </a:spcAft>
                      </a:pPr>
                      <a:r>
                        <a:rPr lang="nl-BE" sz="1400" kern="1200">
                          <a:effectLst/>
                        </a:rPr>
                        <a:t>&gt; 1/02/2005 - juli 2011</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     Ongeacht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6000"/>
                        </a:lnSpc>
                        <a:spcAft>
                          <a:spcPts val="800"/>
                        </a:spcAft>
                      </a:pPr>
                      <a:r>
                        <a:rPr lang="nl-BE" sz="1400" kern="1200">
                          <a:effectLst/>
                        </a:rPr>
                        <a:t>Geen recht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tc>
                  <a:txBody>
                    <a:bodyPr/>
                    <a:lstStyle/>
                    <a:p>
                      <a:pPr>
                        <a:lnSpc>
                          <a:spcPct val="106000"/>
                        </a:lnSpc>
                        <a:spcAft>
                          <a:spcPts val="800"/>
                        </a:spcAft>
                      </a:pPr>
                      <a:r>
                        <a:rPr lang="nl-BE" sz="1400" kern="1200">
                          <a:effectLst/>
                        </a:rPr>
                        <a:t>Fluvius</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2086066474"/>
                  </a:ext>
                </a:extLst>
              </a:tr>
              <a:tr h="342900">
                <a:tc rowSpan="2">
                  <a:txBody>
                    <a:bodyPr/>
                    <a:lstStyle/>
                    <a:p>
                      <a:pPr algn="ctr">
                        <a:lnSpc>
                          <a:spcPct val="106000"/>
                        </a:lnSpc>
                        <a:spcAft>
                          <a:spcPts val="800"/>
                        </a:spcAft>
                      </a:pPr>
                      <a:r>
                        <a:rPr lang="nl-BE" sz="1400" kern="1200">
                          <a:effectLst/>
                        </a:rPr>
                        <a:t>&gt; juli 2011</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114935" marR="114935" marT="57150" marB="57150" anchor="ctr"/>
                </a:tc>
                <a:tc>
                  <a:txBody>
                    <a:bodyPr/>
                    <a:lstStyle/>
                    <a:p>
                      <a:pPr>
                        <a:lnSpc>
                          <a:spcPct val="106000"/>
                        </a:lnSpc>
                        <a:spcAft>
                          <a:spcPts val="800"/>
                        </a:spcAft>
                      </a:pPr>
                      <a:r>
                        <a:rPr lang="nl-BE" sz="1400" kern="1200">
                          <a:effectLst/>
                        </a:rPr>
                        <a:t>    Ongeacht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nSpc>
                          <a:spcPct val="106000"/>
                        </a:lnSpc>
                        <a:spcAft>
                          <a:spcPts val="800"/>
                        </a:spcAft>
                      </a:pPr>
                      <a:r>
                        <a:rPr lang="nl-BE" sz="1400" kern="1200">
                          <a:effectLst/>
                        </a:rPr>
                        <a:t>Geen recht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114935" marR="114935" marT="57150" marB="57150" anchor="ctr"/>
                </a:tc>
                <a:tc>
                  <a:txBody>
                    <a:bodyPr/>
                    <a:lstStyle/>
                    <a:p>
                      <a:pPr>
                        <a:lnSpc>
                          <a:spcPct val="106000"/>
                        </a:lnSpc>
                        <a:spcAft>
                          <a:spcPts val="800"/>
                        </a:spcAft>
                      </a:pPr>
                      <a:r>
                        <a:rPr lang="nl-BE" sz="1400" kern="1200">
                          <a:effectLst/>
                        </a:rPr>
                        <a:t>Geldig keuringsattest, maar vervallen -&gt; Fluvius</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3158361510"/>
                  </a:ext>
                </a:extLst>
              </a:tr>
              <a:tr h="359410">
                <a:tc vMerge="1">
                  <a:txBody>
                    <a:bodyPr/>
                    <a:lstStyle/>
                    <a:p>
                      <a:endParaRPr lang="nl-BE"/>
                    </a:p>
                  </a:txBody>
                  <a:tcPr/>
                </a:tc>
                <a:tc>
                  <a:txBody>
                    <a:bodyPr/>
                    <a:lstStyle/>
                    <a:p>
                      <a:pPr>
                        <a:lnSpc>
                          <a:spcPct val="107000"/>
                        </a:lnSpc>
                      </a:pPr>
                      <a:endParaRPr lang="nl-BE" sz="1100">
                        <a:effectLst/>
                        <a:latin typeface="Calibri" panose="020F0502020204030204" pitchFamily="34" charset="0"/>
                        <a:cs typeface="Times New Roman" panose="02020603050405020304" pitchFamily="18" charset="0"/>
                      </a:endParaRPr>
                    </a:p>
                  </a:txBody>
                  <a:tcPr anchor="ctr"/>
                </a:tc>
                <a:tc>
                  <a:txBody>
                    <a:bodyPr/>
                    <a:lstStyle/>
                    <a:p>
                      <a:pPr>
                        <a:lnSpc>
                          <a:spcPct val="107000"/>
                        </a:lnSpc>
                      </a:pPr>
                      <a:endParaRPr lang="nl-BE" sz="1100">
                        <a:effectLst/>
                        <a:latin typeface="Calibri" panose="020F0502020204030204" pitchFamily="34" charset="0"/>
                        <a:cs typeface="Times New Roman" panose="02020603050405020304" pitchFamily="18" charset="0"/>
                      </a:endParaRPr>
                    </a:p>
                  </a:txBody>
                  <a:tcPr anchor="ctr"/>
                </a:tc>
                <a:tc>
                  <a:txBody>
                    <a:bodyPr/>
                    <a:lstStyle/>
                    <a:p>
                      <a:pPr>
                        <a:lnSpc>
                          <a:spcPct val="106000"/>
                        </a:lnSpc>
                        <a:spcAft>
                          <a:spcPts val="800"/>
                        </a:spcAft>
                      </a:pPr>
                      <a:r>
                        <a:rPr lang="nl-BE" sz="1400" kern="1200">
                          <a:effectLst/>
                        </a:rPr>
                        <a:t>Nooit geldig keuringsattest gehad -&gt; Klant</a:t>
                      </a:r>
                      <a:endParaRPr lang="nl-BE" sz="1100">
                        <a:effectLst/>
                        <a:latin typeface="Calibri" panose="020F0502020204030204" pitchFamily="34" charset="0"/>
                        <a:ea typeface="Calibri" panose="020F0502020204030204" pitchFamily="34" charset="0"/>
                        <a:cs typeface="Times New Roman" panose="02020603050405020304" pitchFamily="18" charset="0"/>
                      </a:endParaRPr>
                    </a:p>
                  </a:txBody>
                  <a:tcPr marL="93980" marR="93980" marT="9525" marB="0" anchor="ctr"/>
                </a:tc>
                <a:extLst>
                  <a:ext uri="{0D108BD9-81ED-4DB2-BD59-A6C34878D82A}">
                    <a16:rowId xmlns:a16="http://schemas.microsoft.com/office/drawing/2014/main" val="776561078"/>
                  </a:ext>
                </a:extLst>
              </a:tr>
            </a:tbl>
          </a:graphicData>
        </a:graphic>
      </p:graphicFrame>
      <p:sp>
        <p:nvSpPr>
          <p:cNvPr id="10" name="Tekstvak 9">
            <a:extLst>
              <a:ext uri="{FF2B5EF4-FFF2-40B4-BE49-F238E27FC236}">
                <a16:creationId xmlns:a16="http://schemas.microsoft.com/office/drawing/2014/main" id="{83E97DFB-3A90-4749-95D5-D01AD660E3CA}"/>
              </a:ext>
            </a:extLst>
          </p:cNvPr>
          <p:cNvSpPr txBox="1"/>
          <p:nvPr/>
        </p:nvSpPr>
        <p:spPr>
          <a:xfrm>
            <a:off x="92363" y="5039783"/>
            <a:ext cx="11176000" cy="676467"/>
          </a:xfrm>
          <a:prstGeom prst="rect">
            <a:avLst/>
          </a:prstGeom>
          <a:noFill/>
        </p:spPr>
        <p:txBody>
          <a:bodyPr wrap="square">
            <a:spAutoFit/>
          </a:bodyPr>
          <a:lstStyle/>
          <a:p>
            <a:pPr marL="685800" marR="0" lvl="0" indent="0" algn="l" defTabSz="914400" rtl="0" eaLnBrk="1" fontAlgn="auto" latinLnBrk="0" hangingPunct="1">
              <a:lnSpc>
                <a:spcPct val="107000"/>
              </a:lnSpc>
              <a:spcBef>
                <a:spcPts val="0"/>
              </a:spcBef>
              <a:spcAft>
                <a:spcPts val="800"/>
              </a:spcAft>
              <a:buClrTx/>
              <a:buSzTx/>
              <a:buFontTx/>
              <a:buNone/>
              <a:tabLst/>
              <a:defRPr/>
            </a:pPr>
            <a:r>
              <a:rPr kumimoji="0" lang="nl-BE" sz="12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 Ongeacht open, half open of gesloten bebouwing: ook voor gesloten bebouwing waar er werken uitgevoerd moeten worden om in orde te zijn met de aansluitplicht en voor gesloten bebouwing met werken in de woning, in de voortuin of in de achtertuin voor een correcte aansluiting van het hemelwater, de overloop van de hemelwaterput en/of het afvalwater.</a:t>
            </a:r>
          </a:p>
        </p:txBody>
      </p:sp>
    </p:spTree>
    <p:extLst>
      <p:ext uri="{BB962C8B-B14F-4D97-AF65-F5344CB8AC3E}">
        <p14:creationId xmlns:p14="http://schemas.microsoft.com/office/powerpoint/2010/main" val="70665391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lstStyle/>
          <a:p>
            <a:pPr>
              <a:defRPr/>
            </a:pPr>
            <a:r>
              <a:rPr lang="nl-BE"/>
              <a:t>Op welk premiebedrag heb je recht voor je gescheiden stelsel?</a:t>
            </a:r>
            <a:endParaRPr lang="nl-NL"/>
          </a:p>
        </p:txBody>
      </p:sp>
      <p:sp>
        <p:nvSpPr>
          <p:cNvPr id="63491" name="Rectangle 3"/>
          <p:cNvSpPr>
            <a:spLocks noGrp="1" noChangeArrowheads="1"/>
          </p:cNvSpPr>
          <p:nvPr>
            <p:ph idx="1"/>
          </p:nvPr>
        </p:nvSpPr>
        <p:spPr>
          <a:xfrm>
            <a:off x="721822" y="1865444"/>
            <a:ext cx="9761451" cy="3812025"/>
          </a:xfrm>
        </p:spPr>
        <p:txBody>
          <a:bodyPr/>
          <a:lstStyle/>
          <a:p>
            <a:pPr marL="88900" indent="-88900">
              <a:defRPr/>
            </a:pPr>
            <a:r>
              <a:rPr lang="nl-BE" sz="2200"/>
              <a:t> Vanaf 1/1/2023 bedraagt de Fluvius premie voor gescheiden stelsel.</a:t>
            </a:r>
          </a:p>
          <a:p>
            <a:pPr marL="176213" indent="-176213">
              <a:defRPr/>
            </a:pPr>
            <a:r>
              <a:rPr lang="nl-NL" sz="2200"/>
              <a:t>Bij ontvangst van het keuringsverslag </a:t>
            </a:r>
            <a:r>
              <a:rPr lang="nl-NL" sz="1400">
                <a:sym typeface="Wingdings" panose="05000000000000000000" pitchFamily="2" charset="2"/>
              </a:rPr>
              <a:t> </a:t>
            </a:r>
            <a:r>
              <a:rPr lang="nl-NL" sz="2200"/>
              <a:t>uitnodiging om je premie aan te vragen via het Fluvius portaal.</a:t>
            </a:r>
          </a:p>
          <a:p>
            <a:pPr>
              <a:buNone/>
            </a:pPr>
            <a:endParaRPr lang="nl-BE" altLang="nl-BE" sz="2400" b="1">
              <a:solidFill>
                <a:srgbClr val="004C69"/>
              </a:solidFill>
            </a:endParaRPr>
          </a:p>
          <a:p>
            <a:pPr>
              <a:buNone/>
            </a:pPr>
            <a:r>
              <a:rPr lang="nl-BE" altLang="nl-BE" sz="2400" b="1">
                <a:solidFill>
                  <a:srgbClr val="004C69"/>
                </a:solidFill>
              </a:rPr>
              <a:t>Wie komt in aanmerking voor een premie gescheiden stelsel?</a:t>
            </a:r>
          </a:p>
          <a:p>
            <a:pPr marL="88900" indent="-88900">
              <a:defRPr/>
            </a:pPr>
            <a:r>
              <a:rPr lang="nl-BE" sz="2200"/>
              <a:t> Woningen die een groen keuringsattest kunnen voorleggen met een bouwvergunning vóór 1 februari 2005.</a:t>
            </a:r>
            <a:endParaRPr lang="en-US" sz="2200"/>
          </a:p>
        </p:txBody>
      </p:sp>
      <p:sp>
        <p:nvSpPr>
          <p:cNvPr id="3" name="Tijdelijke aanduiding voor voettekst 2">
            <a:extLst>
              <a:ext uri="{FF2B5EF4-FFF2-40B4-BE49-F238E27FC236}">
                <a16:creationId xmlns:a16="http://schemas.microsoft.com/office/drawing/2014/main" id="{582562A9-77C2-4FC4-94B0-8333DA2CA31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spTree>
    <p:extLst>
      <p:ext uri="{BB962C8B-B14F-4D97-AF65-F5344CB8AC3E}">
        <p14:creationId xmlns:p14="http://schemas.microsoft.com/office/powerpoint/2010/main" val="387708064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1362" name="Rectangle 2"/>
          <p:cNvSpPr>
            <a:spLocks noGrp="1" noChangeArrowheads="1"/>
          </p:cNvSpPr>
          <p:nvPr>
            <p:ph type="title"/>
          </p:nvPr>
        </p:nvSpPr>
        <p:spPr/>
        <p:txBody>
          <a:bodyPr/>
          <a:lstStyle/>
          <a:p>
            <a:pPr eaLnBrk="1" hangingPunct="1">
              <a:defRPr/>
            </a:pPr>
            <a:r>
              <a:rPr lang="nl-BE">
                <a:solidFill>
                  <a:schemeClr val="accent2"/>
                </a:solidFill>
              </a:rPr>
              <a:t>Premie </a:t>
            </a:r>
            <a:r>
              <a:rPr lang="nl-BE"/>
              <a:t>hemelwaterput </a:t>
            </a:r>
            <a:br>
              <a:rPr lang="nl-BE"/>
            </a:br>
            <a:r>
              <a:rPr lang="nl-BE"/>
              <a:t>met pompinstallatie</a:t>
            </a:r>
            <a:endParaRPr lang="nl-NL"/>
          </a:p>
        </p:txBody>
      </p:sp>
      <p:sp>
        <p:nvSpPr>
          <p:cNvPr id="73731" name="Rectangle 3"/>
          <p:cNvSpPr>
            <a:spLocks noGrp="1" noChangeArrowheads="1"/>
          </p:cNvSpPr>
          <p:nvPr>
            <p:ph idx="1"/>
          </p:nvPr>
        </p:nvSpPr>
        <p:spPr>
          <a:xfrm>
            <a:off x="721823" y="2097313"/>
            <a:ext cx="4721445" cy="3992935"/>
          </a:xfrm>
        </p:spPr>
        <p:txBody>
          <a:bodyPr/>
          <a:lstStyle/>
          <a:p>
            <a:pPr eaLnBrk="1" hangingPunct="1"/>
            <a:r>
              <a:rPr lang="nl-BE" altLang="nl-BE" sz="2400"/>
              <a:t>Hemelwaterput plaatsen met   pompinstallatie</a:t>
            </a:r>
          </a:p>
          <a:p>
            <a:pPr eaLnBrk="1" hangingPunct="1">
              <a:buFont typeface="Wingdings" panose="05000000000000000000" pitchFamily="2" charset="2"/>
              <a:buNone/>
            </a:pPr>
            <a:endParaRPr lang="nl-BE" altLang="nl-BE"/>
          </a:p>
          <a:p>
            <a:pPr eaLnBrk="1" hangingPunct="1"/>
            <a:r>
              <a:rPr lang="nl-BE" altLang="nl-BE" sz="2400"/>
              <a:t>Minstens één toilet of één wasmachine aangesloten </a:t>
            </a:r>
            <a:endParaRPr lang="nl-NL" altLang="nl-BE" sz="2400"/>
          </a:p>
          <a:p>
            <a:pPr eaLnBrk="1" hangingPunct="1">
              <a:buFont typeface="Wingdings" panose="05000000000000000000" pitchFamily="2" charset="2"/>
              <a:buNone/>
            </a:pPr>
            <a:endParaRPr lang="nl-BE" altLang="nl-BE"/>
          </a:p>
          <a:p>
            <a:pPr eaLnBrk="1" hangingPunct="1"/>
            <a:r>
              <a:rPr lang="nl-BE" altLang="nl-BE" sz="2400"/>
              <a:t>Premie volgens het reglement dat op dat moment van toepassing is </a:t>
            </a:r>
            <a:br>
              <a:rPr lang="nl-BE" altLang="nl-BE" sz="2400"/>
            </a:br>
            <a:br>
              <a:rPr lang="nl-BE" altLang="nl-BE" sz="2400"/>
            </a:br>
            <a:r>
              <a:rPr lang="nl-BE" altLang="nl-BE" sz="2000"/>
              <a:t>(momenteel = 250 euro)</a:t>
            </a:r>
          </a:p>
          <a:p>
            <a:pPr eaLnBrk="1" hangingPunct="1"/>
            <a:endParaRPr lang="nl-BE" altLang="nl-BE"/>
          </a:p>
          <a:p>
            <a:pPr eaLnBrk="1" hangingPunct="1"/>
            <a:endParaRPr lang="nl-BE" altLang="nl-BE"/>
          </a:p>
          <a:p>
            <a:pPr eaLnBrk="1" hangingPunct="1"/>
            <a:endParaRPr lang="nl-BE" altLang="nl-BE"/>
          </a:p>
          <a:p>
            <a:pPr eaLnBrk="1" hangingPunct="1"/>
            <a:endParaRPr lang="nl-NL" altLang="nl-BE" b="1"/>
          </a:p>
        </p:txBody>
      </p:sp>
      <p:sp>
        <p:nvSpPr>
          <p:cNvPr id="4" name="Tijdelijke aanduiding voor voettekst 3">
            <a:extLst>
              <a:ext uri="{FF2B5EF4-FFF2-40B4-BE49-F238E27FC236}">
                <a16:creationId xmlns:a16="http://schemas.microsoft.com/office/drawing/2014/main" id="{ABF21801-0104-BC4B-92C3-2426EB2F26B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pic>
        <p:nvPicPr>
          <p:cNvPr id="5" name="Afbeelding 4" descr="Afbeelding met teken, klok&#10;&#10;Automatisch gegenereerde beschrijving">
            <a:extLst>
              <a:ext uri="{FF2B5EF4-FFF2-40B4-BE49-F238E27FC236}">
                <a16:creationId xmlns:a16="http://schemas.microsoft.com/office/drawing/2014/main" id="{57AC02E2-8AC1-784D-8749-ACEC5AB0143F}"/>
              </a:ext>
            </a:extLst>
          </p:cNvPr>
          <p:cNvPicPr>
            <a:picLocks noChangeAspect="1"/>
          </p:cNvPicPr>
          <p:nvPr/>
        </p:nvPicPr>
        <p:blipFill>
          <a:blip r:embed="rId3"/>
          <a:stretch>
            <a:fillRect/>
          </a:stretch>
        </p:blipFill>
        <p:spPr>
          <a:xfrm>
            <a:off x="5632580" y="-88329"/>
            <a:ext cx="6858000" cy="6858000"/>
          </a:xfrm>
          <a:prstGeom prst="rect">
            <a:avLst/>
          </a:prstGeom>
        </p:spPr>
      </p:pic>
    </p:spTree>
    <p:extLst>
      <p:ext uri="{BB962C8B-B14F-4D97-AF65-F5344CB8AC3E}">
        <p14:creationId xmlns:p14="http://schemas.microsoft.com/office/powerpoint/2010/main" val="368485781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9314" name="Rectangle 2"/>
          <p:cNvSpPr>
            <a:spLocks noGrp="1" noChangeArrowheads="1"/>
          </p:cNvSpPr>
          <p:nvPr>
            <p:ph type="title"/>
          </p:nvPr>
        </p:nvSpPr>
        <p:spPr/>
        <p:txBody>
          <a:bodyPr/>
          <a:lstStyle/>
          <a:p>
            <a:pPr eaLnBrk="1" hangingPunct="1">
              <a:defRPr/>
            </a:pPr>
            <a:r>
              <a:rPr lang="nl-BE">
                <a:solidFill>
                  <a:schemeClr val="accent2"/>
                </a:solidFill>
              </a:rPr>
              <a:t>Premie</a:t>
            </a:r>
            <a:r>
              <a:rPr lang="nl-BE"/>
              <a:t> infiltratie van</a:t>
            </a:r>
            <a:br>
              <a:rPr lang="nl-BE"/>
            </a:br>
            <a:r>
              <a:rPr lang="nl-BE"/>
              <a:t>hemelwater ter plaatse</a:t>
            </a:r>
            <a:endParaRPr lang="nl-NL"/>
          </a:p>
        </p:txBody>
      </p:sp>
      <p:sp>
        <p:nvSpPr>
          <p:cNvPr id="9" name="Rectangle 3">
            <a:extLst>
              <a:ext uri="{FF2B5EF4-FFF2-40B4-BE49-F238E27FC236}">
                <a16:creationId xmlns:a16="http://schemas.microsoft.com/office/drawing/2014/main" id="{3245386C-A139-494F-97FF-C2C37F7E9E9A}"/>
              </a:ext>
            </a:extLst>
          </p:cNvPr>
          <p:cNvSpPr>
            <a:spLocks noGrp="1" noChangeArrowheads="1"/>
          </p:cNvSpPr>
          <p:nvPr>
            <p:ph idx="1"/>
          </p:nvPr>
        </p:nvSpPr>
        <p:spPr>
          <a:xfrm>
            <a:off x="721822" y="2097313"/>
            <a:ext cx="4836296" cy="4025153"/>
          </a:xfrm>
        </p:spPr>
        <p:txBody>
          <a:bodyPr/>
          <a:lstStyle/>
          <a:p>
            <a:pPr marL="0" indent="0" eaLnBrk="1" hangingPunct="1">
              <a:buNone/>
            </a:pPr>
            <a:r>
              <a:rPr lang="nl-BE" altLang="nl-BE" sz="2400"/>
              <a:t>Infiltratiesysteem plaatsen</a:t>
            </a:r>
          </a:p>
          <a:p>
            <a:pPr marL="0" indent="0" eaLnBrk="1" hangingPunct="1">
              <a:buNone/>
            </a:pPr>
            <a:endParaRPr lang="nl-BE" altLang="nl-BE" sz="2400"/>
          </a:p>
          <a:p>
            <a:r>
              <a:rPr lang="nl-BE" altLang="nl-BE" sz="2400"/>
              <a:t>Premie volgens het reglement dat op dat moment van toepassing is (momenteel = 250 euro)</a:t>
            </a:r>
          </a:p>
          <a:p>
            <a:endParaRPr lang="nl-BE" altLang="nl-BE" sz="2400"/>
          </a:p>
          <a:p>
            <a:r>
              <a:rPr lang="nl-BE" altLang="nl-BE" sz="2400"/>
              <a:t>Niet voor woningen met een bouwvergunning na 1 februari 2005</a:t>
            </a:r>
            <a:endParaRPr lang="nl-NL" altLang="nl-BE" sz="2400"/>
          </a:p>
          <a:p>
            <a:pPr marL="0" indent="0" eaLnBrk="1" hangingPunct="1">
              <a:buNone/>
            </a:pPr>
            <a:endParaRPr lang="nl-BE" altLang="nl-BE" sz="2400"/>
          </a:p>
          <a:p>
            <a:pPr eaLnBrk="1" hangingPunct="1"/>
            <a:endParaRPr lang="nl-BE" altLang="nl-BE"/>
          </a:p>
          <a:p>
            <a:pPr eaLnBrk="1" hangingPunct="1"/>
            <a:endParaRPr lang="nl-BE" altLang="nl-BE" b="1"/>
          </a:p>
          <a:p>
            <a:pPr eaLnBrk="1" hangingPunct="1"/>
            <a:endParaRPr lang="nl-NL" altLang="nl-BE" b="1"/>
          </a:p>
        </p:txBody>
      </p:sp>
      <p:sp>
        <p:nvSpPr>
          <p:cNvPr id="3" name="Tijdelijke aanduiding voor voettekst 2">
            <a:extLst>
              <a:ext uri="{FF2B5EF4-FFF2-40B4-BE49-F238E27FC236}">
                <a16:creationId xmlns:a16="http://schemas.microsoft.com/office/drawing/2014/main" id="{8C088ADA-07C8-6046-A2F3-C04C548E1E0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pic>
        <p:nvPicPr>
          <p:cNvPr id="13" name="Afbeelding 12" descr="Afbeelding met klok&#10;&#10;Automatisch gegenereerde beschrijving">
            <a:extLst>
              <a:ext uri="{FF2B5EF4-FFF2-40B4-BE49-F238E27FC236}">
                <a16:creationId xmlns:a16="http://schemas.microsoft.com/office/drawing/2014/main" id="{03E8A6B0-B8B4-784A-815C-FEABDACB27DE}"/>
              </a:ext>
            </a:extLst>
          </p:cNvPr>
          <p:cNvPicPr>
            <a:picLocks noChangeAspect="1"/>
          </p:cNvPicPr>
          <p:nvPr/>
        </p:nvPicPr>
        <p:blipFill>
          <a:blip r:embed="rId3"/>
          <a:stretch>
            <a:fillRect/>
          </a:stretch>
        </p:blipFill>
        <p:spPr>
          <a:xfrm>
            <a:off x="4970140" y="191193"/>
            <a:ext cx="7573085" cy="5679814"/>
          </a:xfrm>
          <a:prstGeom prst="rect">
            <a:avLst/>
          </a:prstGeom>
        </p:spPr>
      </p:pic>
    </p:spTree>
    <p:extLst>
      <p:ext uri="{BB962C8B-B14F-4D97-AF65-F5344CB8AC3E}">
        <p14:creationId xmlns:p14="http://schemas.microsoft.com/office/powerpoint/2010/main" val="17682749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3954" name="Rectangle 2"/>
          <p:cNvSpPr>
            <a:spLocks noGrp="1" noChangeArrowheads="1"/>
          </p:cNvSpPr>
          <p:nvPr>
            <p:ph type="title"/>
          </p:nvPr>
        </p:nvSpPr>
        <p:spPr/>
        <p:txBody>
          <a:bodyPr/>
          <a:lstStyle/>
          <a:p>
            <a:pPr eaLnBrk="1" hangingPunct="1">
              <a:defRPr/>
            </a:pPr>
            <a:r>
              <a:rPr lang="nl-BE"/>
              <a:t>Contact </a:t>
            </a:r>
            <a:endParaRPr lang="nl-NL">
              <a:solidFill>
                <a:schemeClr val="accent2"/>
              </a:solidFill>
            </a:endParaRPr>
          </a:p>
        </p:txBody>
      </p:sp>
      <p:sp>
        <p:nvSpPr>
          <p:cNvPr id="81923" name="Rectangle 3"/>
          <p:cNvSpPr>
            <a:spLocks noGrp="1" noChangeArrowheads="1"/>
          </p:cNvSpPr>
          <p:nvPr>
            <p:ph type="body" sz="half" idx="4294967295"/>
          </p:nvPr>
        </p:nvSpPr>
        <p:spPr>
          <a:xfrm>
            <a:off x="721822" y="2151528"/>
            <a:ext cx="4967288" cy="1468365"/>
          </a:xfrm>
        </p:spPr>
        <p:txBody>
          <a:bodyPr>
            <a:normAutofit/>
          </a:bodyPr>
          <a:lstStyle/>
          <a:p>
            <a:r>
              <a:rPr lang="nl-BE" altLang="nl-BE" sz="2600"/>
              <a:t>Infolijn: 078 35 35 34</a:t>
            </a:r>
          </a:p>
          <a:p>
            <a:r>
              <a:rPr lang="nl-NL" altLang="nl-BE" sz="2600">
                <a:hlinkClick r:id="rId3"/>
              </a:rPr>
              <a:t>www.fluvius.be</a:t>
            </a:r>
            <a:endParaRPr lang="nl-NL" altLang="nl-BE" sz="2600"/>
          </a:p>
          <a:p>
            <a:r>
              <a:rPr lang="nl-NL" altLang="nl-BE" sz="2600"/>
              <a:t>riolering.centrum@fluvius.be</a:t>
            </a:r>
          </a:p>
          <a:p>
            <a:pPr eaLnBrk="1" hangingPunct="1"/>
            <a:endParaRPr lang="nl-BE" altLang="nl-BE" sz="2000"/>
          </a:p>
          <a:p>
            <a:pPr eaLnBrk="1" hangingPunct="1"/>
            <a:endParaRPr lang="nl-BE" altLang="nl-BE" sz="2000"/>
          </a:p>
          <a:p>
            <a:pPr eaLnBrk="1" hangingPunct="1"/>
            <a:endParaRPr lang="nl-BE" altLang="nl-BE" sz="2000"/>
          </a:p>
        </p:txBody>
      </p:sp>
      <p:sp>
        <p:nvSpPr>
          <p:cNvPr id="2" name="Tijdelijke aanduiding voor datum 1">
            <a:extLst>
              <a:ext uri="{FF2B5EF4-FFF2-40B4-BE49-F238E27FC236}">
                <a16:creationId xmlns:a16="http://schemas.microsoft.com/office/drawing/2014/main" id="{68583AA9-D5C3-8848-9529-DE99F20BC1E2}"/>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BE"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maart 2023</a:t>
            </a:r>
            <a:endPar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3" name="Tijdelijke aanduiding voor voettekst 2">
            <a:extLst>
              <a:ext uri="{FF2B5EF4-FFF2-40B4-BE49-F238E27FC236}">
                <a16:creationId xmlns:a16="http://schemas.microsoft.com/office/drawing/2014/main" id="{58A49334-C334-2A47-8A5E-9B45CB5F4B0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t>Infovergadering afkoppeling riolering</a:t>
            </a:r>
          </a:p>
        </p:txBody>
      </p:sp>
      <p:pic>
        <p:nvPicPr>
          <p:cNvPr id="9" name="Afbeelding 8" descr="Afbeelding met houten, zitten, blauw, computer&#10;&#10;Automatisch gegenereerde beschrijving">
            <a:extLst>
              <a:ext uri="{FF2B5EF4-FFF2-40B4-BE49-F238E27FC236}">
                <a16:creationId xmlns:a16="http://schemas.microsoft.com/office/drawing/2014/main" id="{2D3984F3-5D10-9F4E-8D3A-D4EF13D88E2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17462" y="3735"/>
            <a:ext cx="4574537" cy="6850529"/>
          </a:xfrm>
          <a:prstGeom prst="rect">
            <a:avLst/>
          </a:prstGeom>
        </p:spPr>
      </p:pic>
    </p:spTree>
    <p:extLst>
      <p:ext uri="{BB962C8B-B14F-4D97-AF65-F5344CB8AC3E}">
        <p14:creationId xmlns:p14="http://schemas.microsoft.com/office/powerpoint/2010/main" val="21275315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3D415776-BDD5-769F-AB0C-034081B5392F}"/>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78CF87A9-9EBB-FBB7-7073-074BF980CEE0}"/>
              </a:ext>
            </a:extLst>
          </p:cNvPr>
          <p:cNvPicPr>
            <a:picLocks noChangeAspect="1"/>
          </p:cNvPicPr>
          <p:nvPr/>
        </p:nvPicPr>
        <p:blipFill>
          <a:blip r:embed="rId2"/>
          <a:srcRect t="2667" r="1884"/>
          <a:stretch/>
        </p:blipFill>
        <p:spPr>
          <a:xfrm>
            <a:off x="8967787" y="0"/>
            <a:ext cx="3224213" cy="2085974"/>
          </a:xfrm>
          <a:prstGeom prst="rect">
            <a:avLst/>
          </a:prstGeom>
        </p:spPr>
      </p:pic>
      <p:sp>
        <p:nvSpPr>
          <p:cNvPr id="3" name="Tijdelijke aanduiding voor inhoud 5">
            <a:extLst>
              <a:ext uri="{FF2B5EF4-FFF2-40B4-BE49-F238E27FC236}">
                <a16:creationId xmlns:a16="http://schemas.microsoft.com/office/drawing/2014/main" id="{0960F125-1E18-5030-F2BE-87B1F677523C}"/>
              </a:ext>
            </a:extLst>
          </p:cNvPr>
          <p:cNvSpPr txBox="1">
            <a:spLocks/>
          </p:cNvSpPr>
          <p:nvPr/>
        </p:nvSpPr>
        <p:spPr>
          <a:xfrm>
            <a:off x="2041578" y="1143374"/>
            <a:ext cx="10515600" cy="53467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lnSpc>
                <a:spcPct val="150000"/>
              </a:lnSpc>
            </a:pPr>
            <a:r>
              <a:rPr lang="nl-NL" sz="16600" b="1"/>
              <a:t>Vragen?</a:t>
            </a:r>
          </a:p>
        </p:txBody>
      </p:sp>
    </p:spTree>
    <p:extLst>
      <p:ext uri="{BB962C8B-B14F-4D97-AF65-F5344CB8AC3E}">
        <p14:creationId xmlns:p14="http://schemas.microsoft.com/office/powerpoint/2010/main" val="1710037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2EBC1"/>
        </a:solidFill>
        <a:effectLst/>
      </p:bgPr>
    </p:bg>
    <p:spTree>
      <p:nvGrpSpPr>
        <p:cNvPr id="1" name="">
          <a:extLst>
            <a:ext uri="{FF2B5EF4-FFF2-40B4-BE49-F238E27FC236}">
              <a16:creationId xmlns:a16="http://schemas.microsoft.com/office/drawing/2014/main" id="{FD7E70B4-D6DD-E508-E8F2-3BD84A1B1B1D}"/>
            </a:ext>
          </a:extLst>
        </p:cNvPr>
        <p:cNvGrpSpPr/>
        <p:nvPr/>
      </p:nvGrpSpPr>
      <p:grpSpPr>
        <a:xfrm>
          <a:off x="0" y="0"/>
          <a:ext cx="0" cy="0"/>
          <a:chOff x="0" y="0"/>
          <a:chExt cx="0" cy="0"/>
        </a:xfrm>
      </p:grpSpPr>
      <p:pic>
        <p:nvPicPr>
          <p:cNvPr id="22" name="Afbeelding 21">
            <a:extLst>
              <a:ext uri="{FF2B5EF4-FFF2-40B4-BE49-F238E27FC236}">
                <a16:creationId xmlns:a16="http://schemas.microsoft.com/office/drawing/2014/main" id="{AB572226-1272-00EE-9834-CEAC9634F581}"/>
              </a:ext>
            </a:extLst>
          </p:cNvPr>
          <p:cNvPicPr>
            <a:picLocks noChangeAspect="1"/>
          </p:cNvPicPr>
          <p:nvPr/>
        </p:nvPicPr>
        <p:blipFill>
          <a:blip r:embed="rId2"/>
          <a:srcRect t="2667" r="1884"/>
          <a:stretch/>
        </p:blipFill>
        <p:spPr>
          <a:xfrm>
            <a:off x="8967787" y="0"/>
            <a:ext cx="3224213" cy="2085974"/>
          </a:xfrm>
          <a:prstGeom prst="rect">
            <a:avLst/>
          </a:prstGeom>
        </p:spPr>
      </p:pic>
      <p:sp>
        <p:nvSpPr>
          <p:cNvPr id="23" name="Tekstvak 22">
            <a:extLst>
              <a:ext uri="{FF2B5EF4-FFF2-40B4-BE49-F238E27FC236}">
                <a16:creationId xmlns:a16="http://schemas.microsoft.com/office/drawing/2014/main" id="{018E48FF-D59A-7B46-6A94-A3B60C2269FE}"/>
              </a:ext>
            </a:extLst>
          </p:cNvPr>
          <p:cNvSpPr txBox="1"/>
          <p:nvPr/>
        </p:nvSpPr>
        <p:spPr>
          <a:xfrm>
            <a:off x="186764" y="352696"/>
            <a:ext cx="856229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0" normalizeH="0" baseline="0" noProof="0">
                <a:ln>
                  <a:noFill/>
                </a:ln>
                <a:solidFill>
                  <a:prstClr val="black"/>
                </a:solidFill>
                <a:effectLst/>
                <a:uLnTx/>
                <a:uFillTx/>
                <a:latin typeface="Museo Sans 700"/>
                <a:ea typeface="+mn-ea"/>
                <a:cs typeface="+mn-cs"/>
              </a:rPr>
              <a:t>Communicatie</a:t>
            </a:r>
            <a:endParaRPr kumimoji="0" lang="nl-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ijdelijke aanduiding voor inhoud 5">
            <a:extLst>
              <a:ext uri="{FF2B5EF4-FFF2-40B4-BE49-F238E27FC236}">
                <a16:creationId xmlns:a16="http://schemas.microsoft.com/office/drawing/2014/main" id="{7D6E4E15-252A-DD22-C8DD-97CA48684436}"/>
              </a:ext>
            </a:extLst>
          </p:cNvPr>
          <p:cNvSpPr txBox="1">
            <a:spLocks/>
          </p:cNvSpPr>
          <p:nvPr/>
        </p:nvSpPr>
        <p:spPr>
          <a:xfrm>
            <a:off x="643082" y="1282681"/>
            <a:ext cx="10515600" cy="53467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0" lang="nl-NL" sz="32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jdelijke aanduiding voor inhoud 5">
            <a:extLst>
              <a:ext uri="{FF2B5EF4-FFF2-40B4-BE49-F238E27FC236}">
                <a16:creationId xmlns:a16="http://schemas.microsoft.com/office/drawing/2014/main" id="{4DC3459B-DD22-B95F-161A-C7CF6EEF7409}"/>
              </a:ext>
            </a:extLst>
          </p:cNvPr>
          <p:cNvSpPr txBox="1">
            <a:spLocks/>
          </p:cNvSpPr>
          <p:nvPr/>
        </p:nvSpPr>
        <p:spPr>
          <a:xfrm>
            <a:off x="686378" y="1242850"/>
            <a:ext cx="10515600" cy="53467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nl-NL" sz="2800" b="1" i="0" u="none" strike="noStrike" kern="1200" cap="none" spc="0" normalizeH="0" baseline="0" noProof="0">
                <a:ln>
                  <a:noFill/>
                </a:ln>
                <a:solidFill>
                  <a:prstClr val="black"/>
                </a:solidFill>
                <a:effectLst/>
                <a:uLnTx/>
                <a:uFillTx/>
                <a:latin typeface="Calibri" panose="020F0502020204030204"/>
                <a:ea typeface="+mn-ea"/>
                <a:cs typeface="+mn-cs"/>
              </a:rPr>
              <a:t>Info op </a:t>
            </a:r>
            <a:r>
              <a:rPr kumimoji="0" lang="nl-NL" sz="2800" b="1" i="0" u="none" strike="noStrike" kern="1200" cap="none" spc="0" normalizeH="0" baseline="0" noProof="0">
                <a:ln>
                  <a:noFill/>
                </a:ln>
                <a:solidFill>
                  <a:srgbClr val="0563C1"/>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www.essen.b</a:t>
            </a:r>
            <a:r>
              <a:rPr kumimoji="0" lang="nl-NL" sz="2800" b="1" i="0" u="sng" strike="noStrike" kern="1200" cap="none" spc="0" normalizeH="0" baseline="0" noProof="0">
                <a:ln>
                  <a:noFill/>
                </a:ln>
                <a:solidFill>
                  <a:srgbClr val="0563C1"/>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e</a:t>
            </a:r>
            <a:r>
              <a:rPr kumimoji="0" lang="nl-NL" sz="2800" b="1" i="0" u="sng" strike="noStrike" kern="1200" cap="none" spc="0" normalizeH="0" baseline="0" noProof="0">
                <a:ln>
                  <a:noFill/>
                </a:ln>
                <a:solidFill>
                  <a:schemeClr val="accent5"/>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a:t>
            </a:r>
            <a:r>
              <a:rPr kumimoji="0" lang="nl-NL" sz="2800" b="1" i="0" u="sng" strike="noStrike" kern="1200" cap="none" spc="0" normalizeH="0" baseline="0" noProof="0">
                <a:ln>
                  <a:noFill/>
                </a:ln>
                <a:solidFill>
                  <a:schemeClr val="accent5"/>
                </a:solidFill>
                <a:effectLst/>
                <a:uLnTx/>
                <a:uFillTx/>
                <a:latin typeface="Calibri" panose="020F0502020204030204"/>
                <a:ea typeface="+mn-ea"/>
                <a:cs typeface="+mn-cs"/>
              </a:rPr>
              <a:t>Hondsberg  </a:t>
            </a:r>
            <a:r>
              <a:rPr kumimoji="0" lang="nl-NL" sz="2800" b="1" i="0" u="none" strike="noStrike" kern="1200" cap="none" spc="0" normalizeH="0" baseline="0" noProof="0">
                <a:ln>
                  <a:noFill/>
                </a:ln>
                <a:solidFill>
                  <a:prstClr val="black"/>
                </a:solidFill>
                <a:effectLst/>
                <a:uLnTx/>
                <a:uFillTx/>
                <a:latin typeface="Calibri" panose="020F0502020204030204"/>
                <a:ea typeface="+mn-ea"/>
                <a:cs typeface="+mn-cs"/>
              </a:rPr>
              <a:t>of</a:t>
            </a:r>
            <a:r>
              <a:rPr kumimoji="0" lang="nl-NL" sz="2800" b="1"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nl-NL" sz="2800" b="1" i="0" u="none" strike="noStrike" kern="1200" cap="none" spc="0" normalizeH="0" baseline="0" noProof="0">
                <a:ln>
                  <a:noFill/>
                </a:ln>
                <a:solidFill>
                  <a:prstClr val="white"/>
                </a:solidFill>
                <a:effectLst/>
                <a:uLnTx/>
                <a:uFillTx/>
                <a:latin typeface="Calibri" panose="020F0502020204030204"/>
                <a:ea typeface="+mn-ea"/>
                <a:cs typeface="+mn-cs"/>
                <a:hlinkClick r:id="rId4"/>
              </a:rPr>
              <a:t>www.facebook.com/gemeente.essen</a:t>
            </a:r>
            <a:endParaRPr kumimoji="0" lang="nl-NL" sz="2800" b="1" i="0" u="none" strike="noStrike" kern="1200" cap="none" spc="0" normalizeH="0" baseline="0" noProof="0">
              <a:ln>
                <a:noFill/>
              </a:ln>
              <a:solidFill>
                <a:prstClr val="white"/>
              </a:solidFill>
              <a:effectLst/>
              <a:uLnTx/>
              <a:uFillTx/>
              <a:latin typeface="Calibri" panose="020F0502020204030204"/>
              <a:ea typeface="+mn-ea"/>
              <a:cs typeface="+mn-cs"/>
            </a:endParaRPr>
          </a:p>
          <a:p>
            <a:pPr marL="342900" marR="0" lvl="0" indent="-3429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nl-NL" sz="2800" b="1" i="0" u="none" strike="noStrike" kern="1200" cap="none" spc="0" normalizeH="0" baseline="0" noProof="0">
                <a:ln>
                  <a:noFill/>
                </a:ln>
                <a:solidFill>
                  <a:prstClr val="black"/>
                </a:solidFill>
                <a:effectLst/>
                <a:uLnTx/>
                <a:uFillTx/>
                <a:latin typeface="Calibri" panose="020F0502020204030204"/>
                <a:ea typeface="+mn-ea"/>
                <a:cs typeface="+mn-cs"/>
              </a:rPr>
              <a:t>Heb je een concrete vraag over dit project? Stuur dan een mailtje naar openbarewerken@essen.be of bel naar 03 670 01 48</a:t>
            </a:r>
          </a:p>
          <a:p>
            <a:pPr marL="0" marR="0" lvl="0" indent="0" algn="l" defTabSz="914400" rtl="0" eaLnBrk="1" fontAlgn="auto" latinLnBrk="0" hangingPunct="1">
              <a:lnSpc>
                <a:spcPct val="150000"/>
              </a:lnSpc>
              <a:spcBef>
                <a:spcPts val="1000"/>
              </a:spcBef>
              <a:spcAft>
                <a:spcPts val="0"/>
              </a:spcAft>
              <a:buClrTx/>
              <a:buSzTx/>
              <a:buFont typeface="Arial"/>
              <a:buNone/>
              <a:tabLst/>
              <a:defRPr/>
            </a:pPr>
            <a:endParaRPr kumimoji="0" lang="nl-NL" sz="2800" b="1"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endParaRPr kumimoji="0" lang="nl-NL"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7468365"/>
      </p:ext>
    </p:extLst>
  </p:cSld>
  <p:clrMapOvr>
    <a:masterClrMapping/>
  </p:clrMapOvr>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2" id="{AFF0B634-7281-5642-93EF-A5343DC583C2}" vid="{3C1B576D-E37B-724F-A27E-1EB598CA8DD4}"/>
    </a:ext>
  </a:extLst>
</a:theme>
</file>

<file path=ppt/theme/theme2.xml><?xml version="1.0" encoding="utf-8"?>
<a:theme xmlns:a="http://schemas.openxmlformats.org/drawingml/2006/main" name="Kantoorthema">
  <a:themeElements>
    <a:clrScheme name="Fluvius 1">
      <a:dk1>
        <a:srgbClr val="000000"/>
      </a:dk1>
      <a:lt1>
        <a:srgbClr val="FFFFFF"/>
      </a:lt1>
      <a:dk2>
        <a:srgbClr val="44546A"/>
      </a:dk2>
      <a:lt2>
        <a:srgbClr val="E7E6E6"/>
      </a:lt2>
      <a:accent1>
        <a:srgbClr val="004C69"/>
      </a:accent1>
      <a:accent2>
        <a:srgbClr val="B2D234"/>
      </a:accent2>
      <a:accent3>
        <a:srgbClr val="87BBE6"/>
      </a:accent3>
      <a:accent4>
        <a:srgbClr val="9D234B"/>
      </a:accent4>
      <a:accent5>
        <a:srgbClr val="F59C00"/>
      </a:accent5>
      <a:accent6>
        <a:srgbClr val="B1958A"/>
      </a:accent6>
      <a:hlink>
        <a:srgbClr val="7E7F7E"/>
      </a:hlink>
      <a:folHlink>
        <a:srgbClr val="BEBBC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sz="1600" dirty="0" err="1"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fluvius [Alleen-lezen]" id="{FE79EF4C-140C-45FD-B341-4968A60CC1E8}" vid="{3FB23EB9-F38B-435A-9FE5-FBCCCF866538}"/>
    </a:ext>
  </a:extLst>
</a:theme>
</file>

<file path=ppt/theme/theme3.xml><?xml version="1.0" encoding="utf-8"?>
<a:theme xmlns:a="http://schemas.openxmlformats.org/drawingml/2006/main" name="Aquafin Slides">
  <a:themeElements>
    <a:clrScheme name="Aquafin">
      <a:dk1>
        <a:sysClr val="windowText" lastClr="000000"/>
      </a:dk1>
      <a:lt1>
        <a:sysClr val="window" lastClr="FFFFFF"/>
      </a:lt1>
      <a:dk2>
        <a:srgbClr val="004377"/>
      </a:dk2>
      <a:lt2>
        <a:srgbClr val="FFFFFF"/>
      </a:lt2>
      <a:accent1>
        <a:srgbClr val="006293"/>
      </a:accent1>
      <a:accent2>
        <a:srgbClr val="005226"/>
      </a:accent2>
      <a:accent3>
        <a:srgbClr val="F6A800"/>
      </a:accent3>
      <a:accent4>
        <a:srgbClr val="009EE0"/>
      </a:accent4>
      <a:accent5>
        <a:srgbClr val="C6BD00"/>
      </a:accent5>
      <a:accent6>
        <a:srgbClr val="527725"/>
      </a:accent6>
      <a:hlink>
        <a:srgbClr val="A5D2DF"/>
      </a:hlink>
      <a:folHlink>
        <a:srgbClr val="75267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E621AC81A87C147A7FD9F1FCC0FEBD0" ma:contentTypeVersion="0" ma:contentTypeDescription="Een nieuw document maken." ma:contentTypeScope="" ma:versionID="775d9a40819e0baa401415c72a383102">
  <xsd:schema xmlns:xsd="http://www.w3.org/2001/XMLSchema" xmlns:xs="http://www.w3.org/2001/XMLSchema" xmlns:p="http://schemas.microsoft.com/office/2006/metadata/properties" targetNamespace="http://schemas.microsoft.com/office/2006/metadata/properties" ma:root="true" ma:fieldsID="c12244989ec27873bed08276c42f95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1E6A5C-9262-4F63-A1A8-01CEAE54B9D0}">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EC4DAA2-0688-48C8-96FD-9EE963C3933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FCDBEF0-11AA-4135-B751-773F789E22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DREEF</Template>
  <Application>Microsoft Office PowerPoint</Application>
  <PresentationFormat>Breedbeeld</PresentationFormat>
  <Slides>28</Slides>
  <Notes>8</Notes>
  <HiddenSlides>0</HiddenSlides>
  <ScaleCrop>false</ScaleCrop>
  <HeadingPairs>
    <vt:vector size="4" baseType="variant">
      <vt:variant>
        <vt:lpstr>Thema</vt:lpstr>
      </vt:variant>
      <vt:variant>
        <vt:i4>3</vt:i4>
      </vt:variant>
      <vt:variant>
        <vt:lpstr>Diatitels</vt:lpstr>
      </vt:variant>
      <vt:variant>
        <vt:i4>28</vt:i4>
      </vt:variant>
    </vt:vector>
  </HeadingPairs>
  <TitlesOfParts>
    <vt:vector size="31" baseType="lpstr">
      <vt:lpstr>Office-thema</vt:lpstr>
      <vt:lpstr>Kantoorthema</vt:lpstr>
      <vt:lpstr>Aquafin Slides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4. Infovergadering  afkoppeling riolering </vt:lpstr>
      <vt:lpstr>1. Wetgeving</vt:lpstr>
      <vt:lpstr>Voorwaarden rioleringsproject als gevolg van de wetgeving</vt:lpstr>
      <vt:lpstr>Wat indien er niet wordt afgekoppeld?  </vt:lpstr>
      <vt:lpstr>2. Afkoppeling op je privédomein?</vt:lpstr>
      <vt:lpstr>Wanneer afkoppelen?</vt:lpstr>
      <vt:lpstr>Aansluiting voor regenwater en vuilwater</vt:lpstr>
      <vt:lpstr>Aansluitingsplicht</vt:lpstr>
      <vt:lpstr>3. Premies</vt:lpstr>
      <vt:lpstr>Wat doen Fluvius en Essen voor jou? </vt:lpstr>
      <vt:lpstr>Op welk premiebedrag heb je recht voor je gescheiden stelsel?</vt:lpstr>
      <vt:lpstr>Premie hemelwaterput  met pompinstallatie</vt:lpstr>
      <vt:lpstr>Premie infiltratie van hemelwater ter plaatse</vt:lpstr>
      <vt:lpstr>Contact </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Miet Dewaele</dc:creator>
  <cp:revision>2</cp:revision>
  <cp:lastPrinted>2016-10-24T12:22:07Z</cp:lastPrinted>
  <dcterms:created xsi:type="dcterms:W3CDTF">2016-10-24T09:56:25Z</dcterms:created>
  <dcterms:modified xsi:type="dcterms:W3CDTF">2025-07-18T07:30:15Z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0x0101002E621AC81A87C147A7FD9F1FCC0FEBD0</vt:lpwstr>
  </property>
</Properties>
</file>