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 id="2147483680" r:id="rId3"/>
  </p:sldMasterIdLst>
  <p:notesMasterIdLst>
    <p:notesMasterId r:id="rId50"/>
  </p:notesMasterIdLst>
  <p:sldIdLst>
    <p:sldId id="258" r:id="rId4"/>
    <p:sldId id="342" r:id="rId5"/>
    <p:sldId id="343" r:id="rId6"/>
    <p:sldId id="344" r:id="rId7"/>
    <p:sldId id="355" r:id="rId8"/>
    <p:sldId id="345" r:id="rId9"/>
    <p:sldId id="592" r:id="rId10"/>
    <p:sldId id="346" r:id="rId11"/>
    <p:sldId id="347" r:id="rId12"/>
    <p:sldId id="348" r:id="rId13"/>
    <p:sldId id="352" r:id="rId14"/>
    <p:sldId id="591" r:id="rId15"/>
    <p:sldId id="353" r:id="rId16"/>
    <p:sldId id="401" r:id="rId17"/>
    <p:sldId id="425" r:id="rId18"/>
    <p:sldId id="426" r:id="rId19"/>
    <p:sldId id="428" r:id="rId20"/>
    <p:sldId id="427" r:id="rId21"/>
    <p:sldId id="406" r:id="rId22"/>
    <p:sldId id="405" r:id="rId23"/>
    <p:sldId id="404" r:id="rId24"/>
    <p:sldId id="408" r:id="rId25"/>
    <p:sldId id="424" r:id="rId26"/>
    <p:sldId id="418" r:id="rId27"/>
    <p:sldId id="417" r:id="rId28"/>
    <p:sldId id="419" r:id="rId29"/>
    <p:sldId id="423" r:id="rId30"/>
    <p:sldId id="593" r:id="rId31"/>
    <p:sldId id="397" r:id="rId32"/>
    <p:sldId id="594" r:id="rId33"/>
    <p:sldId id="256" r:id="rId34"/>
    <p:sldId id="393" r:id="rId35"/>
    <p:sldId id="275" r:id="rId36"/>
    <p:sldId id="290" r:id="rId37"/>
    <p:sldId id="394" r:id="rId38"/>
    <p:sldId id="395" r:id="rId39"/>
    <p:sldId id="396" r:id="rId40"/>
    <p:sldId id="326" r:id="rId41"/>
    <p:sldId id="398" r:id="rId42"/>
    <p:sldId id="587" r:id="rId43"/>
    <p:sldId id="288" r:id="rId44"/>
    <p:sldId id="291" r:id="rId45"/>
    <p:sldId id="293" r:id="rId46"/>
    <p:sldId id="299" r:id="rId47"/>
    <p:sldId id="590" r:id="rId48"/>
    <p:sldId id="595" r:id="rId49"/>
  </p:sldIdLst>
  <p:sldSz cx="12192000" cy="6858000"/>
  <p:notesSz cx="6718300" cy="98679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ardsectie" id="{E1F280F9-DE34-44BD-B104-9414E2DCA96D}">
          <p14:sldIdLst>
            <p14:sldId id="258"/>
            <p14:sldId id="342"/>
            <p14:sldId id="343"/>
            <p14:sldId id="344"/>
            <p14:sldId id="355"/>
            <p14:sldId id="345"/>
            <p14:sldId id="592"/>
            <p14:sldId id="346"/>
            <p14:sldId id="347"/>
            <p14:sldId id="348"/>
            <p14:sldId id="352"/>
            <p14:sldId id="591"/>
            <p14:sldId id="353"/>
            <p14:sldId id="401"/>
            <p14:sldId id="425"/>
            <p14:sldId id="426"/>
            <p14:sldId id="428"/>
            <p14:sldId id="427"/>
            <p14:sldId id="406"/>
            <p14:sldId id="405"/>
            <p14:sldId id="404"/>
            <p14:sldId id="408"/>
            <p14:sldId id="424"/>
            <p14:sldId id="418"/>
            <p14:sldId id="417"/>
            <p14:sldId id="419"/>
            <p14:sldId id="423"/>
            <p14:sldId id="593"/>
            <p14:sldId id="397"/>
            <p14:sldId id="594"/>
          </p14:sldIdLst>
        </p14:section>
        <p14:section name="Standaardsectie" id="{01759A36-9230-46ED-8818-FBC49C8A5586}">
          <p14:sldIdLst>
            <p14:sldId id="256"/>
            <p14:sldId id="393"/>
            <p14:sldId id="275"/>
            <p14:sldId id="290"/>
            <p14:sldId id="394"/>
            <p14:sldId id="395"/>
            <p14:sldId id="396"/>
            <p14:sldId id="326"/>
            <p14:sldId id="398"/>
          </p14:sldIdLst>
        </p14:section>
        <p14:section name="Nieuw reglement" id="{D46959C7-59AC-4473-826C-318295041D79}">
          <p14:sldIdLst>
            <p14:sldId id="587"/>
            <p14:sldId id="288"/>
          </p14:sldIdLst>
        </p14:section>
        <p14:section name="Vervolg" id="{344C2712-0DDA-4014-86E9-7AB3DD6EDAA3}">
          <p14:sldIdLst>
            <p14:sldId id="291"/>
            <p14:sldId id="293"/>
            <p14:sldId id="299"/>
            <p14:sldId id="590"/>
            <p14:sldId id="595"/>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f Pleysier" initials="JP" lastIdx="2" clrIdx="0">
    <p:extLst>
      <p:ext uri="{19B8F6BF-5375-455C-9EA6-DF929625EA0E}">
        <p15:presenceInfo xmlns:p15="http://schemas.microsoft.com/office/powerpoint/2012/main" userId="S::jef.pleysier@essen.be::1a7b9101-1c11-4bde-91ce-50c16056d49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EBC1"/>
    <a:srgbClr val="B9CEE6"/>
    <a:srgbClr val="E6F9A9"/>
    <a:srgbClr val="D6FBBD"/>
    <a:srgbClr val="ACFAAC"/>
    <a:srgbClr val="988F1C"/>
    <a:srgbClr val="ED7D3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47" autoAdjust="0"/>
    <p:restoredTop sz="93899" autoAdjust="0"/>
  </p:normalViewPr>
  <p:slideViewPr>
    <p:cSldViewPr snapToGrid="0" snapToObjects="1">
      <p:cViewPr varScale="1">
        <p:scale>
          <a:sx n="89" d="100"/>
          <a:sy n="89" d="100"/>
        </p:scale>
        <p:origin x="114" y="1446"/>
      </p:cViewPr>
      <p:guideLst>
        <p:guide orient="horz" pos="2160"/>
        <p:guide pos="384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viewProps" Target="viewProps.xml"/><Relationship Id="rId5" Type="http://schemas.openxmlformats.org/officeDocument/2006/relationships/slide" Target="slides/slide2.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8" Type="http://schemas.openxmlformats.org/officeDocument/2006/relationships/slide" Target="slides/slide5.xml"/><Relationship Id="rId51" Type="http://schemas.openxmlformats.org/officeDocument/2006/relationships/commentAuthors" Target="commentAuthor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11475" cy="495300"/>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05238" y="0"/>
            <a:ext cx="2911475" cy="495300"/>
          </a:xfrm>
          <a:prstGeom prst="rect">
            <a:avLst/>
          </a:prstGeom>
        </p:spPr>
        <p:txBody>
          <a:bodyPr vert="horz" lIns="91440" tIns="45720" rIns="91440" bIns="45720" rtlCol="0"/>
          <a:lstStyle>
            <a:lvl1pPr algn="r">
              <a:defRPr sz="1200"/>
            </a:lvl1pPr>
          </a:lstStyle>
          <a:p>
            <a:fld id="{6EE984D8-4906-4D5C-93E5-6BB55CB12909}" type="datetimeFigureOut">
              <a:rPr lang="nl-BE" smtClean="0"/>
              <a:t>19/02/2025</a:t>
            </a:fld>
            <a:endParaRPr lang="nl-BE"/>
          </a:p>
        </p:txBody>
      </p:sp>
      <p:sp>
        <p:nvSpPr>
          <p:cNvPr id="4" name="Tijdelijke aanduiding voor dia-afbeelding 3"/>
          <p:cNvSpPr>
            <a:spLocks noGrp="1" noRot="1" noChangeAspect="1"/>
          </p:cNvSpPr>
          <p:nvPr>
            <p:ph type="sldImg" idx="2"/>
          </p:nvPr>
        </p:nvSpPr>
        <p:spPr>
          <a:xfrm>
            <a:off x="400050" y="1233488"/>
            <a:ext cx="5918200" cy="3330575"/>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71513" y="4748213"/>
            <a:ext cx="5375275" cy="3886200"/>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9372600"/>
            <a:ext cx="2911475" cy="495300"/>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05238" y="9372600"/>
            <a:ext cx="2911475" cy="495300"/>
          </a:xfrm>
          <a:prstGeom prst="rect">
            <a:avLst/>
          </a:prstGeom>
        </p:spPr>
        <p:txBody>
          <a:bodyPr vert="horz" lIns="91440" tIns="45720" rIns="91440" bIns="45720" rtlCol="0" anchor="b"/>
          <a:lstStyle>
            <a:lvl1pPr algn="r">
              <a:defRPr sz="1200"/>
            </a:lvl1pPr>
          </a:lstStyle>
          <a:p>
            <a:fld id="{D34FF1CD-681B-4A4B-9AEF-187300DD03AF}" type="slidenum">
              <a:rPr lang="nl-BE" smtClean="0"/>
              <a:t>‹nr.›</a:t>
            </a:fld>
            <a:endParaRPr lang="nl-BE"/>
          </a:p>
        </p:txBody>
      </p:sp>
    </p:spTree>
    <p:extLst>
      <p:ext uri="{BB962C8B-B14F-4D97-AF65-F5344CB8AC3E}">
        <p14:creationId xmlns:p14="http://schemas.microsoft.com/office/powerpoint/2010/main" val="36569241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endParaRPr lang="nl-BE" baseline="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CEFF43-4506-401D-BD54-4EB100067A52}" type="slidenum">
              <a:rPr kumimoji="0" lang="nl-BE"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nl-BE"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588912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endParaRPr lang="nl-BE" baseline="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CEFF43-4506-401D-BD54-4EB100067A52}" type="slidenum">
              <a:rPr kumimoji="0" lang="nl-BE"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nl-BE"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958056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65761E-4A16-3C06-17AA-1310D780F89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9CD1A90-F83B-4B9E-4670-F7DEFCB8273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722820F-D672-16C6-8528-2250389A3209}"/>
              </a:ext>
            </a:extLst>
          </p:cNvPr>
          <p:cNvSpPr>
            <a:spLocks noGrp="1"/>
          </p:cNvSpPr>
          <p:nvPr>
            <p:ph type="body" idx="1"/>
          </p:nvPr>
        </p:nvSpPr>
        <p:spPr/>
        <p:txBody>
          <a:bodyPr>
            <a:normAutofit/>
          </a:bodyPr>
          <a:lstStyle/>
          <a:p>
            <a:endParaRPr lang="nl-BE" baseline="0" dirty="0"/>
          </a:p>
        </p:txBody>
      </p:sp>
      <p:sp>
        <p:nvSpPr>
          <p:cNvPr id="4" name="Tijdelijke aanduiding voor dianummer 3">
            <a:extLst>
              <a:ext uri="{FF2B5EF4-FFF2-40B4-BE49-F238E27FC236}">
                <a16:creationId xmlns:a16="http://schemas.microsoft.com/office/drawing/2014/main" id="{B5C934D7-A26D-0D44-30C7-762152EE7C23}"/>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CEFF43-4506-401D-BD54-4EB100067A52}" type="slidenum">
              <a:rPr kumimoji="0" lang="nl-BE"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nl-BE"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740248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A13D3C-D3C3-90AC-5311-5B5B0FCC841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A0CF2AC-F1B0-E394-E89C-B284CC26785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1ECCE7C-ADFF-5513-B55C-BA4973C9E422}"/>
              </a:ext>
            </a:extLst>
          </p:cNvPr>
          <p:cNvSpPr>
            <a:spLocks noGrp="1"/>
          </p:cNvSpPr>
          <p:nvPr>
            <p:ph type="body" idx="1"/>
          </p:nvPr>
        </p:nvSpPr>
        <p:spPr/>
        <p:txBody>
          <a:bodyPr>
            <a:normAutofit/>
          </a:bodyPr>
          <a:lstStyle/>
          <a:p>
            <a:endParaRPr lang="nl-BE" baseline="0" dirty="0"/>
          </a:p>
        </p:txBody>
      </p:sp>
      <p:sp>
        <p:nvSpPr>
          <p:cNvPr id="4" name="Tijdelijke aanduiding voor dianummer 3">
            <a:extLst>
              <a:ext uri="{FF2B5EF4-FFF2-40B4-BE49-F238E27FC236}">
                <a16:creationId xmlns:a16="http://schemas.microsoft.com/office/drawing/2014/main" id="{7B1F3ED6-A997-3852-5295-F8778FD844B7}"/>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CEFF43-4506-401D-BD54-4EB100067A52}" type="slidenum">
              <a:rPr kumimoji="0" lang="nl-BE"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nl-BE"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333851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F1B9A9-E782-7C98-564E-97AFE133A3F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F69696B-53D0-96A7-0216-782BADCED80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3133C8D-4722-0AA0-E8DB-C62D74F36262}"/>
              </a:ext>
            </a:extLst>
          </p:cNvPr>
          <p:cNvSpPr>
            <a:spLocks noGrp="1"/>
          </p:cNvSpPr>
          <p:nvPr>
            <p:ph type="body" idx="1"/>
          </p:nvPr>
        </p:nvSpPr>
        <p:spPr/>
        <p:txBody>
          <a:bodyPr>
            <a:normAutofit/>
          </a:bodyPr>
          <a:lstStyle/>
          <a:p>
            <a:endParaRPr lang="nl-BE" baseline="0" dirty="0"/>
          </a:p>
        </p:txBody>
      </p:sp>
      <p:sp>
        <p:nvSpPr>
          <p:cNvPr id="4" name="Tijdelijke aanduiding voor dianummer 3">
            <a:extLst>
              <a:ext uri="{FF2B5EF4-FFF2-40B4-BE49-F238E27FC236}">
                <a16:creationId xmlns:a16="http://schemas.microsoft.com/office/drawing/2014/main" id="{D0316E4C-8E9E-F585-4CED-A3E817C05DD1}"/>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CEFF43-4506-401D-BD54-4EB100067A52}" type="slidenum">
              <a:rPr kumimoji="0" lang="nl-BE"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nl-BE"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650519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CBA70C-4C52-6872-6D72-7C5C3FDFA48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3237E39-DDA1-89B2-1B89-A97AF76F941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EF418A7-A4B5-2CD7-6F78-A6F72857D336}"/>
              </a:ext>
            </a:extLst>
          </p:cNvPr>
          <p:cNvSpPr>
            <a:spLocks noGrp="1"/>
          </p:cNvSpPr>
          <p:nvPr>
            <p:ph type="body" idx="1"/>
          </p:nvPr>
        </p:nvSpPr>
        <p:spPr/>
        <p:txBody>
          <a:bodyPr>
            <a:normAutofit/>
          </a:bodyPr>
          <a:lstStyle/>
          <a:p>
            <a:endParaRPr lang="nl-BE" baseline="0" dirty="0"/>
          </a:p>
        </p:txBody>
      </p:sp>
      <p:sp>
        <p:nvSpPr>
          <p:cNvPr id="4" name="Tijdelijke aanduiding voor dianummer 3">
            <a:extLst>
              <a:ext uri="{FF2B5EF4-FFF2-40B4-BE49-F238E27FC236}">
                <a16:creationId xmlns:a16="http://schemas.microsoft.com/office/drawing/2014/main" id="{774FB527-E893-954E-8CC8-103C80CA0305}"/>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CEFF43-4506-401D-BD54-4EB100067A52}" type="slidenum">
              <a:rPr kumimoji="0" lang="nl-BE"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nl-BE"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039896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endParaRPr lang="nl-BE" baseline="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CEFF43-4506-401D-BD54-4EB100067A52}" type="slidenum">
              <a:rPr kumimoji="0" lang="nl-BE"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nl-BE"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21222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endParaRPr lang="nl-BE" baseline="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CEFF43-4506-401D-BD54-4EB100067A52}" type="slidenum">
              <a:rPr kumimoji="0" lang="nl-BE"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nl-BE"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081568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r>
              <a:rPr lang="nl-NL" baseline="0" dirty="0"/>
              <a:t>Voetpaden blijven zo lang mogelijk behouden</a:t>
            </a:r>
            <a:endParaRPr lang="nl-BE" baseline="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CEFF43-4506-401D-BD54-4EB100067A52}" type="slidenum">
              <a:rPr kumimoji="0" lang="nl-BE"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nl-BE"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90136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endParaRPr lang="nl-BE" baseline="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CEFF43-4506-401D-BD54-4EB100067A52}" type="slidenum">
              <a:rPr kumimoji="0" lang="nl-BE"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nl-BE"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897631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AED829-D4D2-7E8B-D755-91EB79F00BF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F6F05A3-3B92-AD54-A185-9137C597B19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FEB4640-C998-0BAF-2600-2A553BD146AB}"/>
              </a:ext>
            </a:extLst>
          </p:cNvPr>
          <p:cNvSpPr>
            <a:spLocks noGrp="1"/>
          </p:cNvSpPr>
          <p:nvPr>
            <p:ph type="body" idx="1"/>
          </p:nvPr>
        </p:nvSpPr>
        <p:spPr/>
        <p:txBody>
          <a:bodyPr>
            <a:normAutofit/>
          </a:bodyPr>
          <a:lstStyle/>
          <a:p>
            <a:endParaRPr lang="nl-BE" baseline="0" dirty="0"/>
          </a:p>
        </p:txBody>
      </p:sp>
      <p:sp>
        <p:nvSpPr>
          <p:cNvPr id="4" name="Tijdelijke aanduiding voor dianummer 3">
            <a:extLst>
              <a:ext uri="{FF2B5EF4-FFF2-40B4-BE49-F238E27FC236}">
                <a16:creationId xmlns:a16="http://schemas.microsoft.com/office/drawing/2014/main" id="{44361A47-C247-5A1D-0AD7-EFE223E0F81D}"/>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CEFF43-4506-401D-BD54-4EB100067A52}" type="slidenum">
              <a:rPr kumimoji="0" lang="nl-BE"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nl-BE"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360009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endParaRPr lang="nl-BE" baseline="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CEFF43-4506-401D-BD54-4EB100067A52}" type="slidenum">
              <a:rPr kumimoji="0" lang="nl-BE"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nl-BE"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360141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endParaRPr lang="nl-BE" baseline="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CEFF43-4506-401D-BD54-4EB100067A52}" type="slidenum">
              <a:rPr kumimoji="0" lang="nl-BE"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nl-BE"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016201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endParaRPr lang="nl-BE" baseline="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CEFF43-4506-401D-BD54-4EB100067A52}" type="slidenum">
              <a:rPr kumimoji="0" lang="nl-BE"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nl-BE"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612507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05B3B5-FA35-53FE-2403-0AAA4552F27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5AF227E-7E46-0A0A-7FA4-A605B6FB6F6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DF85842-B6C6-C58C-A3F7-AAA639B6B7A1}"/>
              </a:ext>
            </a:extLst>
          </p:cNvPr>
          <p:cNvSpPr>
            <a:spLocks noGrp="1"/>
          </p:cNvSpPr>
          <p:nvPr>
            <p:ph type="body" idx="1"/>
          </p:nvPr>
        </p:nvSpPr>
        <p:spPr/>
        <p:txBody>
          <a:bodyPr>
            <a:normAutofit/>
          </a:bodyPr>
          <a:lstStyle/>
          <a:p>
            <a:endParaRPr lang="nl-BE" baseline="0" dirty="0"/>
          </a:p>
        </p:txBody>
      </p:sp>
      <p:sp>
        <p:nvSpPr>
          <p:cNvPr id="4" name="Tijdelijke aanduiding voor dianummer 3">
            <a:extLst>
              <a:ext uri="{FF2B5EF4-FFF2-40B4-BE49-F238E27FC236}">
                <a16:creationId xmlns:a16="http://schemas.microsoft.com/office/drawing/2014/main" id="{FDD84946-C65B-35BA-1787-9C41707169DE}"/>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CEFF43-4506-401D-BD54-4EB100067A52}" type="slidenum">
              <a:rPr kumimoji="0" lang="nl-BE"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nl-BE"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470128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endParaRPr lang="nl-BE" baseline="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CEFF43-4506-401D-BD54-4EB100067A52}" type="slidenum">
              <a:rPr kumimoji="0" lang="nl-BE"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nl-BE"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004789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endParaRPr lang="nl-BE" baseline="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CEFF43-4506-401D-BD54-4EB100067A52}" type="slidenum">
              <a:rPr kumimoji="0" lang="nl-BE"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nl-BE"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907174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pPr marL="1657350" lvl="3" indent="-285750">
              <a:lnSpc>
                <a:spcPct val="120000"/>
              </a:lnSpc>
              <a:buFontTx/>
              <a:buChar char="-"/>
            </a:pPr>
            <a:endParaRPr lang="nl-BE" dirty="0">
              <a:solidFill>
                <a:prstClr val="black"/>
              </a:solidFill>
            </a:endParaRPr>
          </a:p>
          <a:p>
            <a:pPr lvl="3">
              <a:lnSpc>
                <a:spcPct val="120000"/>
              </a:lnSpc>
            </a:pPr>
            <a:endParaRPr lang="nl-BE" dirty="0">
              <a:solidFill>
                <a:prstClr val="black"/>
              </a:solidFill>
            </a:endParaRPr>
          </a:p>
          <a:p>
            <a:pPr algn="ctr">
              <a:lnSpc>
                <a:spcPct val="120000"/>
              </a:lnSpc>
            </a:pPr>
            <a:endParaRPr lang="nl-NL" dirty="0">
              <a:solidFill>
                <a:prstClr val="black"/>
              </a:solidFill>
            </a:endParaRPr>
          </a:p>
          <a:p>
            <a:pPr algn="ctr">
              <a:lnSpc>
                <a:spcPct val="120000"/>
              </a:lnSpc>
            </a:pPr>
            <a:endParaRPr lang="nl-BE" dirty="0">
              <a:solidFill>
                <a:prstClr val="black"/>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nl-BE" baseline="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CEFF43-4506-401D-BD54-4EB100067A52}" type="slidenum">
              <a:rPr kumimoji="0" lang="nl-BE"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nl-BE"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002420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198539-5B1E-9140-9978-1DA08A36355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21509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198539-5B1E-9140-9978-1DA08A36355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47324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a:t>Foto vervangen </a:t>
            </a:r>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198539-5B1E-9140-9978-1DA08A36355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444052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198539-5B1E-9140-9978-1DA08A36355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01493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198539-5B1E-9140-9978-1DA08A36355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53568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198539-5B1E-9140-9978-1DA08A36355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78225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198539-5B1E-9140-9978-1DA08A36355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81468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ltLang="nl-BE" sz="1200">
                <a:solidFill>
                  <a:srgbClr val="FF0000"/>
                </a:solidFill>
                <a:highlight>
                  <a:srgbClr val="FFFF00"/>
                </a:highlight>
              </a:rPr>
              <a:t>afkoppeling@fluvius.be</a:t>
            </a:r>
          </a:p>
          <a:p>
            <a:r>
              <a:rPr lang="nl-BE" err="1"/>
              <a:t>Mail-adres</a:t>
            </a:r>
            <a:r>
              <a:rPr lang="nl-BE"/>
              <a:t> aanpassen ?</a:t>
            </a:r>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198539-5B1E-9140-9978-1DA08A36355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4413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 Id="rId4" Type="http://schemas.microsoft.com/office/2007/relationships/hdphoto" Target="../media/hdphoto2.wdp"/></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 Id="rId4" Type="http://schemas.microsoft.com/office/2007/relationships/hdphoto" Target="../media/hdphoto3.wdp"/></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20.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nl-NL"/>
              <a:t>Klik om de stijl te bewerken</a:t>
            </a:r>
          </a:p>
        </p:txBody>
      </p:sp>
      <p:sp>
        <p:nvSpPr>
          <p:cNvPr id="3" name="O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p>
        </p:txBody>
      </p:sp>
      <p:sp>
        <p:nvSpPr>
          <p:cNvPr id="4" name="Tijdelijke aanduiding voor datum 3"/>
          <p:cNvSpPr>
            <a:spLocks noGrp="1"/>
          </p:cNvSpPr>
          <p:nvPr>
            <p:ph type="dt" sz="half" idx="10"/>
          </p:nvPr>
        </p:nvSpPr>
        <p:spPr/>
        <p:txBody>
          <a:bodyPr/>
          <a:lstStyle/>
          <a:p>
            <a:fld id="{88546450-21C9-B641-833F-2D923064F423}" type="datetimeFigureOut">
              <a:rPr lang="nl-NL" smtClean="0"/>
              <a:t>19-2-2025</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4130DC93-DFFF-664A-8B8B-3D08C0FD362C}" type="slidenum">
              <a:rPr lang="nl-NL" smtClean="0"/>
              <a:t>‹nr.›</a:t>
            </a:fld>
            <a:endParaRPr lang="nl-NL"/>
          </a:p>
        </p:txBody>
      </p:sp>
    </p:spTree>
    <p:extLst>
      <p:ext uri="{BB962C8B-B14F-4D97-AF65-F5344CB8AC3E}">
        <p14:creationId xmlns:p14="http://schemas.microsoft.com/office/powerpoint/2010/main" val="7651428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88546450-21C9-B641-833F-2D923064F423}" type="datetimeFigureOut">
              <a:rPr lang="nl-NL" smtClean="0"/>
              <a:t>19-2-2025</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4130DC93-DFFF-664A-8B8B-3D08C0FD362C}" type="slidenum">
              <a:rPr lang="nl-NL" smtClean="0"/>
              <a:t>‹nr.›</a:t>
            </a:fld>
            <a:endParaRPr lang="nl-NL"/>
          </a:p>
        </p:txBody>
      </p:sp>
    </p:spTree>
    <p:extLst>
      <p:ext uri="{BB962C8B-B14F-4D97-AF65-F5344CB8AC3E}">
        <p14:creationId xmlns:p14="http://schemas.microsoft.com/office/powerpoint/2010/main" val="18907991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nl-NL"/>
              <a:t>Klik om de stijl te bewerken</a:t>
            </a:r>
          </a:p>
        </p:txBody>
      </p:sp>
      <p:sp>
        <p:nvSpPr>
          <p:cNvPr id="3" name="Tijdelijke aanduiding voor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Tekststijl van het model bewerken</a:t>
            </a:r>
          </a:p>
        </p:txBody>
      </p:sp>
      <p:sp>
        <p:nvSpPr>
          <p:cNvPr id="4" name="Tijdelijke aanduiding voor datum 3"/>
          <p:cNvSpPr>
            <a:spLocks noGrp="1"/>
          </p:cNvSpPr>
          <p:nvPr>
            <p:ph type="dt" sz="half" idx="10"/>
          </p:nvPr>
        </p:nvSpPr>
        <p:spPr/>
        <p:txBody>
          <a:bodyPr/>
          <a:lstStyle/>
          <a:p>
            <a:fld id="{88546450-21C9-B641-833F-2D923064F423}" type="datetimeFigureOut">
              <a:rPr lang="nl-NL" smtClean="0"/>
              <a:t>19-2-2025</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4130DC93-DFFF-664A-8B8B-3D08C0FD362C}" type="slidenum">
              <a:rPr lang="nl-NL" smtClean="0"/>
              <a:t>‹nr.›</a:t>
            </a:fld>
            <a:endParaRPr lang="nl-NL"/>
          </a:p>
        </p:txBody>
      </p:sp>
    </p:spTree>
    <p:extLst>
      <p:ext uri="{BB962C8B-B14F-4D97-AF65-F5344CB8AC3E}">
        <p14:creationId xmlns:p14="http://schemas.microsoft.com/office/powerpoint/2010/main" val="1979191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ee objecten">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838200" y="1825625"/>
            <a:ext cx="5181600" cy="435133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172200" y="1825625"/>
            <a:ext cx="5181600" cy="435133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p:cNvSpPr>
            <a:spLocks noGrp="1"/>
          </p:cNvSpPr>
          <p:nvPr>
            <p:ph type="dt" sz="half" idx="10"/>
          </p:nvPr>
        </p:nvSpPr>
        <p:spPr/>
        <p:txBody>
          <a:bodyPr/>
          <a:lstStyle/>
          <a:p>
            <a:fld id="{88546450-21C9-B641-833F-2D923064F423}" type="datetimeFigureOut">
              <a:rPr lang="nl-NL" smtClean="0"/>
              <a:t>19-2-2025</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4130DC93-DFFF-664A-8B8B-3D08C0FD362C}" type="slidenum">
              <a:rPr lang="nl-NL" smtClean="0"/>
              <a:t>‹nr.›</a:t>
            </a:fld>
            <a:endParaRPr lang="nl-NL"/>
          </a:p>
        </p:txBody>
      </p:sp>
    </p:spTree>
    <p:extLst>
      <p:ext uri="{BB962C8B-B14F-4D97-AF65-F5344CB8AC3E}">
        <p14:creationId xmlns:p14="http://schemas.microsoft.com/office/powerpoint/2010/main" val="21230231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nl-NL"/>
              <a:t>Klik om de stijl te bewerken</a:t>
            </a:r>
          </a:p>
        </p:txBody>
      </p:sp>
      <p:sp>
        <p:nvSpPr>
          <p:cNvPr id="3" name="Tijdelijke aanduiding vo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4" name="Tijdelijke aanduiding voor inhoud 3"/>
          <p:cNvSpPr>
            <a:spLocks noGrp="1"/>
          </p:cNvSpPr>
          <p:nvPr>
            <p:ph sz="half" idx="2"/>
          </p:nvPr>
        </p:nvSpPr>
        <p:spPr>
          <a:xfrm>
            <a:off x="839788" y="2505075"/>
            <a:ext cx="5157787" cy="368458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6" name="Tijdelijke aanduiding voor inhoud 5"/>
          <p:cNvSpPr>
            <a:spLocks noGrp="1"/>
          </p:cNvSpPr>
          <p:nvPr>
            <p:ph sz="quarter" idx="4"/>
          </p:nvPr>
        </p:nvSpPr>
        <p:spPr>
          <a:xfrm>
            <a:off x="6172200" y="2505075"/>
            <a:ext cx="5183188" cy="368458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p:cNvSpPr>
            <a:spLocks noGrp="1"/>
          </p:cNvSpPr>
          <p:nvPr>
            <p:ph type="dt" sz="half" idx="10"/>
          </p:nvPr>
        </p:nvSpPr>
        <p:spPr/>
        <p:txBody>
          <a:bodyPr/>
          <a:lstStyle/>
          <a:p>
            <a:fld id="{88546450-21C9-B641-833F-2D923064F423}" type="datetimeFigureOut">
              <a:rPr lang="nl-NL" smtClean="0"/>
              <a:t>19-2-2025</a:t>
            </a:fld>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4130DC93-DFFF-664A-8B8B-3D08C0FD362C}" type="slidenum">
              <a:rPr lang="nl-NL" smtClean="0"/>
              <a:t>‹nr.›</a:t>
            </a:fld>
            <a:endParaRPr lang="nl-NL"/>
          </a:p>
        </p:txBody>
      </p:sp>
    </p:spTree>
    <p:extLst>
      <p:ext uri="{BB962C8B-B14F-4D97-AF65-F5344CB8AC3E}">
        <p14:creationId xmlns:p14="http://schemas.microsoft.com/office/powerpoint/2010/main" val="12088669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datum 2"/>
          <p:cNvSpPr>
            <a:spLocks noGrp="1"/>
          </p:cNvSpPr>
          <p:nvPr>
            <p:ph type="dt" sz="half" idx="10"/>
          </p:nvPr>
        </p:nvSpPr>
        <p:spPr/>
        <p:txBody>
          <a:bodyPr/>
          <a:lstStyle/>
          <a:p>
            <a:fld id="{88546450-21C9-B641-833F-2D923064F423}" type="datetimeFigureOut">
              <a:rPr lang="nl-NL" smtClean="0"/>
              <a:t>19-2-2025</a:t>
            </a:fld>
            <a:endParaRPr lang="nl-NL"/>
          </a:p>
        </p:txBody>
      </p:sp>
      <p:sp>
        <p:nvSpPr>
          <p:cNvPr id="4" name="Tijdelijke aanduiding voor voettekst 3"/>
          <p:cNvSpPr>
            <a:spLocks noGrp="1"/>
          </p:cNvSpPr>
          <p:nvPr>
            <p:ph type="ftr" sz="quarter" idx="11"/>
          </p:nvPr>
        </p:nvSpPr>
        <p:spPr/>
        <p:txBody>
          <a:bodyPr/>
          <a:lstStyle/>
          <a:p>
            <a:endParaRPr lang="nl-NL"/>
          </a:p>
        </p:txBody>
      </p:sp>
      <p:sp>
        <p:nvSpPr>
          <p:cNvPr id="5" name="Tijdelijke aanduiding voor dianummer 4"/>
          <p:cNvSpPr>
            <a:spLocks noGrp="1"/>
          </p:cNvSpPr>
          <p:nvPr>
            <p:ph type="sldNum" sz="quarter" idx="12"/>
          </p:nvPr>
        </p:nvSpPr>
        <p:spPr/>
        <p:txBody>
          <a:bodyPr/>
          <a:lstStyle/>
          <a:p>
            <a:fld id="{4130DC93-DFFF-664A-8B8B-3D08C0FD362C}" type="slidenum">
              <a:rPr lang="nl-NL" smtClean="0"/>
              <a:t>‹nr.›</a:t>
            </a:fld>
            <a:endParaRPr lang="nl-NL"/>
          </a:p>
        </p:txBody>
      </p:sp>
    </p:spTree>
    <p:extLst>
      <p:ext uri="{BB962C8B-B14F-4D97-AF65-F5344CB8AC3E}">
        <p14:creationId xmlns:p14="http://schemas.microsoft.com/office/powerpoint/2010/main" val="843805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88546450-21C9-B641-833F-2D923064F423}" type="datetimeFigureOut">
              <a:rPr lang="nl-NL" smtClean="0"/>
              <a:t>19-2-2025</a:t>
            </a:fld>
            <a:endParaRPr lang="nl-NL"/>
          </a:p>
        </p:txBody>
      </p:sp>
      <p:sp>
        <p:nvSpPr>
          <p:cNvPr id="3" name="Tijdelijke aanduiding voor voettekst 2"/>
          <p:cNvSpPr>
            <a:spLocks noGrp="1"/>
          </p:cNvSpPr>
          <p:nvPr>
            <p:ph type="ftr" sz="quarter" idx="11"/>
          </p:nvPr>
        </p:nvSpPr>
        <p:spPr/>
        <p:txBody>
          <a:bodyPr/>
          <a:lstStyle/>
          <a:p>
            <a:endParaRPr lang="nl-NL"/>
          </a:p>
        </p:txBody>
      </p:sp>
      <p:sp>
        <p:nvSpPr>
          <p:cNvPr id="4" name="Tijdelijke aanduiding voor dianummer 3"/>
          <p:cNvSpPr>
            <a:spLocks noGrp="1"/>
          </p:cNvSpPr>
          <p:nvPr>
            <p:ph type="sldNum" sz="quarter" idx="12"/>
          </p:nvPr>
        </p:nvSpPr>
        <p:spPr/>
        <p:txBody>
          <a:bodyPr/>
          <a:lstStyle/>
          <a:p>
            <a:fld id="{4130DC93-DFFF-664A-8B8B-3D08C0FD362C}" type="slidenum">
              <a:rPr lang="nl-NL" smtClean="0"/>
              <a:t>‹nr.›</a:t>
            </a:fld>
            <a:endParaRPr lang="nl-NL"/>
          </a:p>
        </p:txBody>
      </p:sp>
    </p:spTree>
    <p:extLst>
      <p:ext uri="{BB962C8B-B14F-4D97-AF65-F5344CB8AC3E}">
        <p14:creationId xmlns:p14="http://schemas.microsoft.com/office/powerpoint/2010/main" val="8442430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de stijl te bewerken</a:t>
            </a:r>
          </a:p>
        </p:txBody>
      </p:sp>
      <p:sp>
        <p:nvSpPr>
          <p:cNvPr id="3" name="Tijdelijke aanduiding voor inhou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a:t>
            </a:r>
          </a:p>
        </p:txBody>
      </p:sp>
      <p:sp>
        <p:nvSpPr>
          <p:cNvPr id="5" name="Tijdelijke aanduiding voor datum 4"/>
          <p:cNvSpPr>
            <a:spLocks noGrp="1"/>
          </p:cNvSpPr>
          <p:nvPr>
            <p:ph type="dt" sz="half" idx="10"/>
          </p:nvPr>
        </p:nvSpPr>
        <p:spPr/>
        <p:txBody>
          <a:bodyPr/>
          <a:lstStyle/>
          <a:p>
            <a:fld id="{88546450-21C9-B641-833F-2D923064F423}" type="datetimeFigureOut">
              <a:rPr lang="nl-NL" smtClean="0"/>
              <a:t>19-2-2025</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4130DC93-DFFF-664A-8B8B-3D08C0FD362C}" type="slidenum">
              <a:rPr lang="nl-NL" smtClean="0"/>
              <a:t>‹nr.›</a:t>
            </a:fld>
            <a:endParaRPr lang="nl-NL"/>
          </a:p>
        </p:txBody>
      </p:sp>
    </p:spTree>
    <p:extLst>
      <p:ext uri="{BB962C8B-B14F-4D97-AF65-F5344CB8AC3E}">
        <p14:creationId xmlns:p14="http://schemas.microsoft.com/office/powerpoint/2010/main" val="7683343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de stijl te bewerken</a:t>
            </a:r>
          </a:p>
        </p:txBody>
      </p:sp>
      <p:sp>
        <p:nvSpPr>
          <p:cNvPr id="3" name="Tijdelijke aanduiding voor afbeelding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a:t>
            </a:r>
          </a:p>
        </p:txBody>
      </p:sp>
      <p:sp>
        <p:nvSpPr>
          <p:cNvPr id="5" name="Tijdelijke aanduiding voor datum 4"/>
          <p:cNvSpPr>
            <a:spLocks noGrp="1"/>
          </p:cNvSpPr>
          <p:nvPr>
            <p:ph type="dt" sz="half" idx="10"/>
          </p:nvPr>
        </p:nvSpPr>
        <p:spPr/>
        <p:txBody>
          <a:bodyPr/>
          <a:lstStyle/>
          <a:p>
            <a:fld id="{88546450-21C9-B641-833F-2D923064F423}" type="datetimeFigureOut">
              <a:rPr lang="nl-NL" smtClean="0"/>
              <a:t>19-2-2025</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4130DC93-DFFF-664A-8B8B-3D08C0FD362C}" type="slidenum">
              <a:rPr lang="nl-NL" smtClean="0"/>
              <a:t>‹nr.›</a:t>
            </a:fld>
            <a:endParaRPr lang="nl-NL"/>
          </a:p>
        </p:txBody>
      </p:sp>
    </p:spTree>
    <p:extLst>
      <p:ext uri="{BB962C8B-B14F-4D97-AF65-F5344CB8AC3E}">
        <p14:creationId xmlns:p14="http://schemas.microsoft.com/office/powerpoint/2010/main" val="5763854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88546450-21C9-B641-833F-2D923064F423}" type="datetimeFigureOut">
              <a:rPr lang="nl-NL" smtClean="0"/>
              <a:t>19-2-2025</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4130DC93-DFFF-664A-8B8B-3D08C0FD362C}" type="slidenum">
              <a:rPr lang="nl-NL" smtClean="0"/>
              <a:t>‹nr.›</a:t>
            </a:fld>
            <a:endParaRPr lang="nl-NL"/>
          </a:p>
        </p:txBody>
      </p:sp>
    </p:spTree>
    <p:extLst>
      <p:ext uri="{BB962C8B-B14F-4D97-AF65-F5344CB8AC3E}">
        <p14:creationId xmlns:p14="http://schemas.microsoft.com/office/powerpoint/2010/main" val="122828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724900" y="365125"/>
            <a:ext cx="2628900" cy="5811838"/>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838200" y="365125"/>
            <a:ext cx="7734300" cy="5811838"/>
          </a:xfrm>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88546450-21C9-B641-833F-2D923064F423}" type="datetimeFigureOut">
              <a:rPr lang="nl-NL" smtClean="0"/>
              <a:t>19-2-2025</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4130DC93-DFFF-664A-8B8B-3D08C0FD362C}" type="slidenum">
              <a:rPr lang="nl-NL" smtClean="0"/>
              <a:t>‹nr.›</a:t>
            </a:fld>
            <a:endParaRPr lang="nl-NL"/>
          </a:p>
        </p:txBody>
      </p:sp>
    </p:spTree>
    <p:extLst>
      <p:ext uri="{BB962C8B-B14F-4D97-AF65-F5344CB8AC3E}">
        <p14:creationId xmlns:p14="http://schemas.microsoft.com/office/powerpoint/2010/main" val="2793962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elscherm met baseline">
    <p:spTree>
      <p:nvGrpSpPr>
        <p:cNvPr id="1" name=""/>
        <p:cNvGrpSpPr/>
        <p:nvPr/>
      </p:nvGrpSpPr>
      <p:grpSpPr>
        <a:xfrm>
          <a:off x="0" y="0"/>
          <a:ext cx="0" cy="0"/>
          <a:chOff x="0" y="0"/>
          <a:chExt cx="0" cy="0"/>
        </a:xfrm>
      </p:grpSpPr>
      <p:sp>
        <p:nvSpPr>
          <p:cNvPr id="25" name="Tijdelijke aanduiding voor afbeelding 24">
            <a:extLst>
              <a:ext uri="{FF2B5EF4-FFF2-40B4-BE49-F238E27FC236}">
                <a16:creationId xmlns:a16="http://schemas.microsoft.com/office/drawing/2014/main" id="{A126839E-5817-2049-98D8-44B23D2919BF}"/>
              </a:ext>
            </a:extLst>
          </p:cNvPr>
          <p:cNvSpPr>
            <a:spLocks noGrp="1"/>
          </p:cNvSpPr>
          <p:nvPr>
            <p:ph type="pic" sz="quarter" idx="17"/>
          </p:nvPr>
        </p:nvSpPr>
        <p:spPr>
          <a:xfrm>
            <a:off x="4572000" y="-8342"/>
            <a:ext cx="7620000" cy="6866342"/>
          </a:xfrm>
          <a:solidFill>
            <a:schemeClr val="bg1">
              <a:lumMod val="95000"/>
            </a:schemeClr>
          </a:solidFill>
        </p:spPr>
        <p:txBody>
          <a:bodyPr lIns="3960000" tIns="864000" rIns="288000">
            <a:normAutofit/>
          </a:bodyPr>
          <a:lstStyle>
            <a:lvl1pPr marL="0" indent="0" algn="r">
              <a:buNone/>
              <a:defRPr sz="1800"/>
            </a:lvl1pPr>
          </a:lstStyle>
          <a:p>
            <a:r>
              <a:rPr lang="nl-NL"/>
              <a:t>Klik op het pictogram als u een afbeelding wilt toevoegen</a:t>
            </a:r>
            <a:endParaRPr lang="en-GB"/>
          </a:p>
        </p:txBody>
      </p:sp>
      <p:sp>
        <p:nvSpPr>
          <p:cNvPr id="21" name="Tijdelijke aanduiding voor tekst 20">
            <a:extLst>
              <a:ext uri="{FF2B5EF4-FFF2-40B4-BE49-F238E27FC236}">
                <a16:creationId xmlns:a16="http://schemas.microsoft.com/office/drawing/2014/main" id="{3732CAA9-DA9F-894E-BE79-09AE83D416B5}"/>
              </a:ext>
            </a:extLst>
          </p:cNvPr>
          <p:cNvSpPr>
            <a:spLocks noGrp="1" noChangeAspect="1"/>
          </p:cNvSpPr>
          <p:nvPr>
            <p:ph type="body" sz="quarter" idx="15" hasCustomPrompt="1"/>
          </p:nvPr>
        </p:nvSpPr>
        <p:spPr>
          <a:xfrm>
            <a:off x="5035200" y="5161290"/>
            <a:ext cx="7156800" cy="1382400"/>
          </a:xfrm>
          <a:blipFill>
            <a:blip r:embed="rId2" cstate="screen">
              <a:extLst>
                <a:ext uri="{28A0092B-C50C-407E-A947-70E740481C1C}">
                  <a14:useLocalDpi xmlns:a14="http://schemas.microsoft.com/office/drawing/2010/main"/>
                </a:ext>
              </a:extLst>
            </a:blip>
            <a:stretch>
              <a:fillRect/>
            </a:stretch>
          </a:blipFill>
        </p:spPr>
        <p:txBody>
          <a:bodyPr>
            <a:normAutofit/>
          </a:bodyPr>
          <a:lstStyle>
            <a:lvl1pPr marL="0" indent="0">
              <a:buNone/>
              <a:defRPr sz="800"/>
            </a:lvl1pPr>
          </a:lstStyle>
          <a:p>
            <a:r>
              <a:rPr lang="en-GB"/>
              <a:t>       </a:t>
            </a:r>
          </a:p>
        </p:txBody>
      </p:sp>
      <p:sp>
        <p:nvSpPr>
          <p:cNvPr id="19" name="Tijdelijke aanduiding voor tekst 18">
            <a:extLst>
              <a:ext uri="{FF2B5EF4-FFF2-40B4-BE49-F238E27FC236}">
                <a16:creationId xmlns:a16="http://schemas.microsoft.com/office/drawing/2014/main" id="{C25ABE8E-F6EA-5240-BDFB-515939E5C99A}"/>
              </a:ext>
            </a:extLst>
          </p:cNvPr>
          <p:cNvSpPr>
            <a:spLocks noGrp="1" noChangeAspect="1"/>
          </p:cNvSpPr>
          <p:nvPr>
            <p:ph type="body" sz="quarter" idx="14" hasCustomPrompt="1"/>
          </p:nvPr>
        </p:nvSpPr>
        <p:spPr bwMode="invGray">
          <a:xfrm>
            <a:off x="-1" y="-7988"/>
            <a:ext cx="8193742" cy="6865988"/>
          </a:xfrm>
          <a:blipFill dpi="0" rotWithShape="1">
            <a:blip r:embed="rId3" cstate="screen">
              <a:extLst>
                <a:ext uri="{28A0092B-C50C-407E-A947-70E740481C1C}">
                  <a14:useLocalDpi xmlns:a14="http://schemas.microsoft.com/office/drawing/2010/main"/>
                </a:ext>
              </a:extLst>
            </a:blip>
            <a:srcRect/>
            <a:stretch>
              <a:fillRect/>
            </a:stretch>
          </a:blipFill>
        </p:spPr>
        <p:txBody>
          <a:bodyPr>
            <a:normAutofit/>
          </a:bodyPr>
          <a:lstStyle>
            <a:lvl1pPr marL="0" indent="0">
              <a:buNone/>
              <a:defRPr sz="800"/>
            </a:lvl1pPr>
          </a:lstStyle>
          <a:p>
            <a:r>
              <a:rPr lang="en-GB"/>
              <a:t>         </a:t>
            </a:r>
          </a:p>
        </p:txBody>
      </p:sp>
      <p:sp>
        <p:nvSpPr>
          <p:cNvPr id="2" name="Titel 1">
            <a:extLst>
              <a:ext uri="{FF2B5EF4-FFF2-40B4-BE49-F238E27FC236}">
                <a16:creationId xmlns:a16="http://schemas.microsoft.com/office/drawing/2014/main" id="{EE6D1061-64E9-5540-9CFA-24FFAF166A2D}"/>
              </a:ext>
            </a:extLst>
          </p:cNvPr>
          <p:cNvSpPr>
            <a:spLocks noGrp="1"/>
          </p:cNvSpPr>
          <p:nvPr>
            <p:ph type="ctrTitle"/>
          </p:nvPr>
        </p:nvSpPr>
        <p:spPr>
          <a:xfrm>
            <a:off x="615474" y="666708"/>
            <a:ext cx="6268803" cy="1435361"/>
          </a:xfrm>
        </p:spPr>
        <p:txBody>
          <a:bodyPr anchor="t">
            <a:noAutofit/>
          </a:bodyPr>
          <a:lstStyle>
            <a:lvl1pPr algn="l">
              <a:defRPr sz="3600" b="1">
                <a:solidFill>
                  <a:schemeClr val="bg1"/>
                </a:solidFill>
                <a:latin typeface="+mn-lt"/>
              </a:defRPr>
            </a:lvl1pPr>
          </a:lstStyle>
          <a:p>
            <a:r>
              <a:rPr lang="nl-NL"/>
              <a:t>Klik om stijl te bewerken</a:t>
            </a:r>
            <a:endParaRPr lang="en-GB"/>
          </a:p>
        </p:txBody>
      </p:sp>
      <p:sp>
        <p:nvSpPr>
          <p:cNvPr id="3" name="Ondertitel 2">
            <a:extLst>
              <a:ext uri="{FF2B5EF4-FFF2-40B4-BE49-F238E27FC236}">
                <a16:creationId xmlns:a16="http://schemas.microsoft.com/office/drawing/2014/main" id="{855F344D-93E1-7C42-B2E1-C47F1A3BE182}"/>
              </a:ext>
            </a:extLst>
          </p:cNvPr>
          <p:cNvSpPr>
            <a:spLocks noGrp="1"/>
          </p:cNvSpPr>
          <p:nvPr>
            <p:ph type="subTitle" idx="1" hasCustomPrompt="1"/>
          </p:nvPr>
        </p:nvSpPr>
        <p:spPr>
          <a:xfrm>
            <a:off x="615474" y="2413357"/>
            <a:ext cx="6268803" cy="697705"/>
          </a:xfrm>
        </p:spPr>
        <p:txBody>
          <a:bodyPr>
            <a:noAutofit/>
          </a:bodyPr>
          <a:lstStyle>
            <a:lvl1pPr marL="0" indent="0" algn="l">
              <a:buNone/>
              <a:defRPr sz="2000">
                <a:solidFill>
                  <a:srgbClr val="B2D2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Ondertitel, naam (optioneel)</a:t>
            </a:r>
            <a:endParaRPr lang="en-GB"/>
          </a:p>
        </p:txBody>
      </p:sp>
      <p:sp>
        <p:nvSpPr>
          <p:cNvPr id="10" name="Tijdelijke aanduiding voor tekst 9">
            <a:extLst>
              <a:ext uri="{FF2B5EF4-FFF2-40B4-BE49-F238E27FC236}">
                <a16:creationId xmlns:a16="http://schemas.microsoft.com/office/drawing/2014/main" id="{19BBA377-9809-F54D-A108-1CC9B94842FE}"/>
              </a:ext>
            </a:extLst>
          </p:cNvPr>
          <p:cNvSpPr>
            <a:spLocks noGrp="1"/>
          </p:cNvSpPr>
          <p:nvPr>
            <p:ph type="body" sz="quarter" idx="13" hasCustomPrompt="1"/>
          </p:nvPr>
        </p:nvSpPr>
        <p:spPr>
          <a:xfrm>
            <a:off x="615474" y="3429000"/>
            <a:ext cx="4576762" cy="1027113"/>
          </a:xfrm>
        </p:spPr>
        <p:txBody>
          <a:bodyPr>
            <a:noAutofit/>
          </a:bodyPr>
          <a:lstStyle>
            <a:lvl1pPr marL="0" indent="0">
              <a:buNone/>
              <a:defRPr sz="2000">
                <a:solidFill>
                  <a:schemeClr val="accent2"/>
                </a:solidFill>
              </a:defRPr>
            </a:lvl1pPr>
          </a:lstStyle>
          <a:p>
            <a:r>
              <a:rPr lang="nl-NL"/>
              <a:t>Datum</a:t>
            </a:r>
          </a:p>
          <a:p>
            <a:r>
              <a:rPr lang="nl-NL"/>
              <a:t>
</a:t>
            </a:r>
            <a:endParaRPr lang="en-GB"/>
          </a:p>
        </p:txBody>
      </p:sp>
      <p:sp>
        <p:nvSpPr>
          <p:cNvPr id="26" name="Tijdelijke aanduiding voor tekst 22">
            <a:extLst>
              <a:ext uri="{FF2B5EF4-FFF2-40B4-BE49-F238E27FC236}">
                <a16:creationId xmlns:a16="http://schemas.microsoft.com/office/drawing/2014/main" id="{1DAE7926-EA7F-6242-954A-39B55F6597E5}"/>
              </a:ext>
            </a:extLst>
          </p:cNvPr>
          <p:cNvSpPr>
            <a:spLocks noGrp="1" noChangeAspect="1"/>
          </p:cNvSpPr>
          <p:nvPr>
            <p:ph type="body" sz="quarter" idx="16" hasCustomPrompt="1"/>
          </p:nvPr>
        </p:nvSpPr>
        <p:spPr>
          <a:xfrm>
            <a:off x="705119" y="5658454"/>
            <a:ext cx="2196000" cy="850399"/>
          </a:xfrm>
          <a:blipFill>
            <a:blip r:embed="rId4" cstate="screen">
              <a:extLst>
                <a:ext uri="{28A0092B-C50C-407E-A947-70E740481C1C}">
                  <a14:useLocalDpi xmlns:a14="http://schemas.microsoft.com/office/drawing/2010/main"/>
                </a:ext>
              </a:extLst>
            </a:blip>
            <a:stretch>
              <a:fillRect/>
            </a:stretch>
          </a:blipFill>
        </p:spPr>
        <p:txBody>
          <a:bodyPr>
            <a:normAutofit/>
          </a:bodyPr>
          <a:lstStyle>
            <a:lvl1pPr marL="0" indent="0">
              <a:buNone/>
              <a:defRPr sz="800"/>
            </a:lvl1pPr>
          </a:lstStyle>
          <a:p>
            <a:r>
              <a:rPr lang="en-GB" sz="800"/>
              <a:t>           </a:t>
            </a:r>
            <a:endParaRPr lang="en-GB"/>
          </a:p>
        </p:txBody>
      </p:sp>
    </p:spTree>
    <p:extLst>
      <p:ext uri="{BB962C8B-B14F-4D97-AF65-F5344CB8AC3E}">
        <p14:creationId xmlns:p14="http://schemas.microsoft.com/office/powerpoint/2010/main" val="3602039254"/>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elscherm zonder baseline">
    <p:spTree>
      <p:nvGrpSpPr>
        <p:cNvPr id="1" name=""/>
        <p:cNvGrpSpPr/>
        <p:nvPr/>
      </p:nvGrpSpPr>
      <p:grpSpPr>
        <a:xfrm>
          <a:off x="0" y="0"/>
          <a:ext cx="0" cy="0"/>
          <a:chOff x="0" y="0"/>
          <a:chExt cx="0" cy="0"/>
        </a:xfrm>
      </p:grpSpPr>
      <p:sp>
        <p:nvSpPr>
          <p:cNvPr id="25" name="Tijdelijke aanduiding voor afbeelding 24">
            <a:extLst>
              <a:ext uri="{FF2B5EF4-FFF2-40B4-BE49-F238E27FC236}">
                <a16:creationId xmlns:a16="http://schemas.microsoft.com/office/drawing/2014/main" id="{A126839E-5817-2049-98D8-44B23D2919BF}"/>
              </a:ext>
            </a:extLst>
          </p:cNvPr>
          <p:cNvSpPr>
            <a:spLocks noGrp="1"/>
          </p:cNvSpPr>
          <p:nvPr>
            <p:ph type="pic" sz="quarter" idx="17"/>
          </p:nvPr>
        </p:nvSpPr>
        <p:spPr>
          <a:xfrm>
            <a:off x="4572000" y="0"/>
            <a:ext cx="7620000" cy="6869113"/>
          </a:xfrm>
          <a:solidFill>
            <a:schemeClr val="bg1">
              <a:lumMod val="95000"/>
            </a:schemeClr>
          </a:solidFill>
        </p:spPr>
        <p:txBody>
          <a:bodyPr lIns="3960000" tIns="864000" rIns="288000">
            <a:normAutofit/>
          </a:bodyPr>
          <a:lstStyle>
            <a:lvl1pPr marL="0" indent="0" algn="r">
              <a:buNone/>
              <a:defRPr sz="1800"/>
            </a:lvl1pPr>
          </a:lstStyle>
          <a:p>
            <a:r>
              <a:rPr lang="nl-NL"/>
              <a:t>Klik op het pictogram als u een afbeelding wilt toevoegen</a:t>
            </a:r>
            <a:endParaRPr lang="en-GB"/>
          </a:p>
        </p:txBody>
      </p:sp>
      <p:sp>
        <p:nvSpPr>
          <p:cNvPr id="21" name="Tijdelijke aanduiding voor tekst 20">
            <a:extLst>
              <a:ext uri="{FF2B5EF4-FFF2-40B4-BE49-F238E27FC236}">
                <a16:creationId xmlns:a16="http://schemas.microsoft.com/office/drawing/2014/main" id="{3732CAA9-DA9F-894E-BE79-09AE83D416B5}"/>
              </a:ext>
            </a:extLst>
          </p:cNvPr>
          <p:cNvSpPr>
            <a:spLocks noGrp="1" noChangeAspect="1"/>
          </p:cNvSpPr>
          <p:nvPr>
            <p:ph type="body" sz="quarter" idx="15" hasCustomPrompt="1"/>
          </p:nvPr>
        </p:nvSpPr>
        <p:spPr>
          <a:xfrm>
            <a:off x="5035200" y="5161290"/>
            <a:ext cx="7156800" cy="1382400"/>
          </a:xfrm>
          <a:blipFill>
            <a:blip r:embed="rId2" cstate="screen">
              <a:extLst>
                <a:ext uri="{28A0092B-C50C-407E-A947-70E740481C1C}">
                  <a14:useLocalDpi xmlns:a14="http://schemas.microsoft.com/office/drawing/2010/main"/>
                </a:ext>
              </a:extLst>
            </a:blip>
            <a:stretch>
              <a:fillRect/>
            </a:stretch>
          </a:blipFill>
        </p:spPr>
        <p:txBody>
          <a:bodyPr>
            <a:normAutofit/>
          </a:bodyPr>
          <a:lstStyle>
            <a:lvl1pPr marL="0" indent="0">
              <a:buNone/>
              <a:defRPr sz="800"/>
            </a:lvl1pPr>
          </a:lstStyle>
          <a:p>
            <a:r>
              <a:rPr lang="en-GB"/>
              <a:t>       </a:t>
            </a:r>
          </a:p>
        </p:txBody>
      </p:sp>
      <p:sp>
        <p:nvSpPr>
          <p:cNvPr id="19" name="Tijdelijke aanduiding voor tekst 18">
            <a:extLst>
              <a:ext uri="{FF2B5EF4-FFF2-40B4-BE49-F238E27FC236}">
                <a16:creationId xmlns:a16="http://schemas.microsoft.com/office/drawing/2014/main" id="{C25ABE8E-F6EA-5240-BDFB-515939E5C99A}"/>
              </a:ext>
            </a:extLst>
          </p:cNvPr>
          <p:cNvSpPr>
            <a:spLocks noGrp="1" noChangeAspect="1"/>
          </p:cNvSpPr>
          <p:nvPr>
            <p:ph type="body" sz="quarter" idx="14" hasCustomPrompt="1"/>
          </p:nvPr>
        </p:nvSpPr>
        <p:spPr bwMode="invGray">
          <a:xfrm>
            <a:off x="-1" y="0"/>
            <a:ext cx="8193742" cy="6869468"/>
          </a:xfrm>
          <a:blipFill dpi="0" rotWithShape="1">
            <a:blip r:embed="rId3" cstate="screen">
              <a:extLst>
                <a:ext uri="{28A0092B-C50C-407E-A947-70E740481C1C}">
                  <a14:useLocalDpi xmlns:a14="http://schemas.microsoft.com/office/drawing/2010/main"/>
                </a:ext>
              </a:extLst>
            </a:blip>
            <a:srcRect/>
            <a:stretch>
              <a:fillRect/>
            </a:stretch>
          </a:blipFill>
        </p:spPr>
        <p:txBody>
          <a:bodyPr>
            <a:normAutofit/>
          </a:bodyPr>
          <a:lstStyle>
            <a:lvl1pPr marL="0" indent="0">
              <a:buNone/>
              <a:defRPr sz="800"/>
            </a:lvl1pPr>
          </a:lstStyle>
          <a:p>
            <a:r>
              <a:rPr lang="en-GB"/>
              <a:t>         </a:t>
            </a:r>
          </a:p>
        </p:txBody>
      </p:sp>
      <p:sp>
        <p:nvSpPr>
          <p:cNvPr id="2" name="Titel 1">
            <a:extLst>
              <a:ext uri="{FF2B5EF4-FFF2-40B4-BE49-F238E27FC236}">
                <a16:creationId xmlns:a16="http://schemas.microsoft.com/office/drawing/2014/main" id="{EE6D1061-64E9-5540-9CFA-24FFAF166A2D}"/>
              </a:ext>
            </a:extLst>
          </p:cNvPr>
          <p:cNvSpPr>
            <a:spLocks noGrp="1"/>
          </p:cNvSpPr>
          <p:nvPr>
            <p:ph type="ctrTitle"/>
          </p:nvPr>
        </p:nvSpPr>
        <p:spPr>
          <a:xfrm>
            <a:off x="615474" y="666708"/>
            <a:ext cx="6268803" cy="1435361"/>
          </a:xfrm>
        </p:spPr>
        <p:txBody>
          <a:bodyPr anchor="t">
            <a:noAutofit/>
          </a:bodyPr>
          <a:lstStyle>
            <a:lvl1pPr algn="l">
              <a:defRPr sz="3600" b="1">
                <a:solidFill>
                  <a:schemeClr val="bg1"/>
                </a:solidFill>
                <a:latin typeface="+mn-lt"/>
              </a:defRPr>
            </a:lvl1pPr>
          </a:lstStyle>
          <a:p>
            <a:r>
              <a:rPr lang="nl-NL"/>
              <a:t>Klik om stijl te bewerken</a:t>
            </a:r>
            <a:endParaRPr lang="en-GB"/>
          </a:p>
        </p:txBody>
      </p:sp>
      <p:sp>
        <p:nvSpPr>
          <p:cNvPr id="3" name="Ondertitel 2">
            <a:extLst>
              <a:ext uri="{FF2B5EF4-FFF2-40B4-BE49-F238E27FC236}">
                <a16:creationId xmlns:a16="http://schemas.microsoft.com/office/drawing/2014/main" id="{855F344D-93E1-7C42-B2E1-C47F1A3BE182}"/>
              </a:ext>
            </a:extLst>
          </p:cNvPr>
          <p:cNvSpPr>
            <a:spLocks noGrp="1"/>
          </p:cNvSpPr>
          <p:nvPr>
            <p:ph type="subTitle" idx="1" hasCustomPrompt="1"/>
          </p:nvPr>
        </p:nvSpPr>
        <p:spPr>
          <a:xfrm>
            <a:off x="615474" y="2413357"/>
            <a:ext cx="6268803" cy="697705"/>
          </a:xfrm>
        </p:spPr>
        <p:txBody>
          <a:bodyPr>
            <a:noAutofit/>
          </a:bodyPr>
          <a:lstStyle>
            <a:lvl1pPr marL="0" indent="0" algn="l">
              <a:buNone/>
              <a:defRPr sz="2000">
                <a:solidFill>
                  <a:srgbClr val="B2D2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Ondertitel, naam (optioneel)</a:t>
            </a:r>
            <a:endParaRPr lang="en-GB"/>
          </a:p>
        </p:txBody>
      </p:sp>
      <p:sp>
        <p:nvSpPr>
          <p:cNvPr id="10" name="Tijdelijke aanduiding voor tekst 9">
            <a:extLst>
              <a:ext uri="{FF2B5EF4-FFF2-40B4-BE49-F238E27FC236}">
                <a16:creationId xmlns:a16="http://schemas.microsoft.com/office/drawing/2014/main" id="{19BBA377-9809-F54D-A108-1CC9B94842FE}"/>
              </a:ext>
            </a:extLst>
          </p:cNvPr>
          <p:cNvSpPr>
            <a:spLocks noGrp="1"/>
          </p:cNvSpPr>
          <p:nvPr>
            <p:ph type="body" sz="quarter" idx="13" hasCustomPrompt="1"/>
          </p:nvPr>
        </p:nvSpPr>
        <p:spPr>
          <a:xfrm>
            <a:off x="615473" y="3429001"/>
            <a:ext cx="6268803" cy="527858"/>
          </a:xfrm>
        </p:spPr>
        <p:txBody>
          <a:bodyPr>
            <a:noAutofit/>
          </a:bodyPr>
          <a:lstStyle>
            <a:lvl1pPr marL="0" indent="0">
              <a:buNone/>
              <a:defRPr sz="2000">
                <a:solidFill>
                  <a:schemeClr val="accent2"/>
                </a:solidFill>
              </a:defRPr>
            </a:lvl1pPr>
          </a:lstStyle>
          <a:p>
            <a:r>
              <a:rPr lang="nl-NL"/>
              <a:t>Datum</a:t>
            </a:r>
          </a:p>
          <a:p>
            <a:r>
              <a:rPr lang="nl-NL"/>
              <a:t>
</a:t>
            </a:r>
            <a:endParaRPr lang="en-GB"/>
          </a:p>
        </p:txBody>
      </p:sp>
      <p:sp>
        <p:nvSpPr>
          <p:cNvPr id="14" name="Tijdelijke aanduiding voor tekst 4">
            <a:extLst>
              <a:ext uri="{FF2B5EF4-FFF2-40B4-BE49-F238E27FC236}">
                <a16:creationId xmlns:a16="http://schemas.microsoft.com/office/drawing/2014/main" id="{7BFE2793-A1FB-9A41-853A-EF3C9C5624CF}"/>
              </a:ext>
            </a:extLst>
          </p:cNvPr>
          <p:cNvSpPr>
            <a:spLocks noGrp="1" noChangeAspect="1"/>
          </p:cNvSpPr>
          <p:nvPr>
            <p:ph type="body" sz="quarter" idx="18" hasCustomPrompt="1"/>
          </p:nvPr>
        </p:nvSpPr>
        <p:spPr>
          <a:xfrm>
            <a:off x="705119" y="5669142"/>
            <a:ext cx="2203559" cy="722376"/>
          </a:xfrm>
          <a:blipFill>
            <a:blip r:embed="rId4" cstate="screen">
              <a:extLst>
                <a:ext uri="{28A0092B-C50C-407E-A947-70E740481C1C}">
                  <a14:useLocalDpi xmlns:a14="http://schemas.microsoft.com/office/drawing/2010/main"/>
                </a:ext>
              </a:extLst>
            </a:blip>
            <a:stretch>
              <a:fillRect/>
            </a:stretch>
          </a:blipFill>
        </p:spPr>
        <p:txBody>
          <a:bodyPr/>
          <a:lstStyle>
            <a:lvl1pPr marL="0" indent="0">
              <a:buNone/>
              <a:defRPr/>
            </a:lvl1pPr>
          </a:lstStyle>
          <a:p>
            <a:r>
              <a:rPr lang="en-GB"/>
              <a:t>    </a:t>
            </a:r>
          </a:p>
        </p:txBody>
      </p:sp>
    </p:spTree>
    <p:extLst>
      <p:ext uri="{BB962C8B-B14F-4D97-AF65-F5344CB8AC3E}">
        <p14:creationId xmlns:p14="http://schemas.microsoft.com/office/powerpoint/2010/main" val="838406664"/>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nhoud">
    <p:spTree>
      <p:nvGrpSpPr>
        <p:cNvPr id="1" name=""/>
        <p:cNvGrpSpPr/>
        <p:nvPr/>
      </p:nvGrpSpPr>
      <p:grpSpPr>
        <a:xfrm>
          <a:off x="0" y="0"/>
          <a:ext cx="0" cy="0"/>
          <a:chOff x="0" y="0"/>
          <a:chExt cx="0" cy="0"/>
        </a:xfrm>
      </p:grpSpPr>
      <p:sp>
        <p:nvSpPr>
          <p:cNvPr id="25" name="Tijdelijke aanduiding voor afbeelding 24">
            <a:extLst>
              <a:ext uri="{FF2B5EF4-FFF2-40B4-BE49-F238E27FC236}">
                <a16:creationId xmlns:a16="http://schemas.microsoft.com/office/drawing/2014/main" id="{A126839E-5817-2049-98D8-44B23D2919BF}"/>
              </a:ext>
            </a:extLst>
          </p:cNvPr>
          <p:cNvSpPr>
            <a:spLocks noGrp="1"/>
          </p:cNvSpPr>
          <p:nvPr>
            <p:ph type="pic" sz="quarter" idx="17"/>
          </p:nvPr>
        </p:nvSpPr>
        <p:spPr>
          <a:xfrm>
            <a:off x="4572000" y="0"/>
            <a:ext cx="7620000" cy="6869113"/>
          </a:xfrm>
          <a:solidFill>
            <a:schemeClr val="bg1">
              <a:lumMod val="95000"/>
            </a:schemeClr>
          </a:solidFill>
        </p:spPr>
        <p:txBody>
          <a:bodyPr lIns="3960000" tIns="864000" rIns="288000">
            <a:normAutofit/>
          </a:bodyPr>
          <a:lstStyle>
            <a:lvl1pPr marL="0" indent="0" algn="r">
              <a:buNone/>
              <a:defRPr sz="1800"/>
            </a:lvl1pPr>
          </a:lstStyle>
          <a:p>
            <a:r>
              <a:rPr lang="nl-NL"/>
              <a:t>Klik op het pictogram als u een afbeelding wilt toevoegen</a:t>
            </a:r>
            <a:endParaRPr lang="en-GB"/>
          </a:p>
        </p:txBody>
      </p:sp>
      <p:sp>
        <p:nvSpPr>
          <p:cNvPr id="19" name="Tijdelijke aanduiding voor tekst 18">
            <a:extLst>
              <a:ext uri="{FF2B5EF4-FFF2-40B4-BE49-F238E27FC236}">
                <a16:creationId xmlns:a16="http://schemas.microsoft.com/office/drawing/2014/main" id="{C25ABE8E-F6EA-5240-BDFB-515939E5C99A}"/>
              </a:ext>
            </a:extLst>
          </p:cNvPr>
          <p:cNvSpPr>
            <a:spLocks noGrp="1" noChangeAspect="1"/>
          </p:cNvSpPr>
          <p:nvPr>
            <p:ph type="body" sz="quarter" idx="14" hasCustomPrompt="1"/>
          </p:nvPr>
        </p:nvSpPr>
        <p:spPr>
          <a:xfrm>
            <a:off x="-1" y="0"/>
            <a:ext cx="8193742" cy="6869468"/>
          </a:xfrm>
          <a:blipFill dpi="0" rotWithShape="1">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a:stretch>
              <a:fillRect/>
            </a:stretch>
          </a:blipFill>
        </p:spPr>
        <p:txBody>
          <a:bodyPr>
            <a:normAutofit/>
          </a:bodyPr>
          <a:lstStyle>
            <a:lvl1pPr marL="0" indent="0">
              <a:buNone/>
              <a:defRPr sz="800">
                <a:solidFill>
                  <a:schemeClr val="accent2"/>
                </a:solidFill>
              </a:defRPr>
            </a:lvl1pPr>
          </a:lstStyle>
          <a:p>
            <a:r>
              <a:rPr lang="en-GB"/>
              <a:t>         </a:t>
            </a:r>
          </a:p>
        </p:txBody>
      </p:sp>
      <p:sp>
        <p:nvSpPr>
          <p:cNvPr id="2" name="Titel 1">
            <a:extLst>
              <a:ext uri="{FF2B5EF4-FFF2-40B4-BE49-F238E27FC236}">
                <a16:creationId xmlns:a16="http://schemas.microsoft.com/office/drawing/2014/main" id="{EE6D1061-64E9-5540-9CFA-24FFAF166A2D}"/>
              </a:ext>
            </a:extLst>
          </p:cNvPr>
          <p:cNvSpPr>
            <a:spLocks noGrp="1"/>
          </p:cNvSpPr>
          <p:nvPr>
            <p:ph type="ctrTitle" hasCustomPrompt="1"/>
          </p:nvPr>
        </p:nvSpPr>
        <p:spPr>
          <a:xfrm>
            <a:off x="630652" y="650104"/>
            <a:ext cx="6268803" cy="713183"/>
          </a:xfrm>
        </p:spPr>
        <p:txBody>
          <a:bodyPr anchor="t">
            <a:noAutofit/>
          </a:bodyPr>
          <a:lstStyle>
            <a:lvl1pPr algn="l">
              <a:defRPr sz="4000" b="1">
                <a:solidFill>
                  <a:schemeClr val="accent2"/>
                </a:solidFill>
                <a:latin typeface="+mn-lt"/>
              </a:defRPr>
            </a:lvl1pPr>
          </a:lstStyle>
          <a:p>
            <a:r>
              <a:rPr lang="nl-NL"/>
              <a:t>Inhoud</a:t>
            </a:r>
            <a:endParaRPr lang="en-GB"/>
          </a:p>
        </p:txBody>
      </p:sp>
      <p:sp>
        <p:nvSpPr>
          <p:cNvPr id="11" name="Tijdelijke aanduiding voor tekst 4">
            <a:extLst>
              <a:ext uri="{FF2B5EF4-FFF2-40B4-BE49-F238E27FC236}">
                <a16:creationId xmlns:a16="http://schemas.microsoft.com/office/drawing/2014/main" id="{FE21983F-CAEF-9747-927F-96EBA315E420}"/>
              </a:ext>
            </a:extLst>
          </p:cNvPr>
          <p:cNvSpPr>
            <a:spLocks noGrp="1" noChangeAspect="1"/>
          </p:cNvSpPr>
          <p:nvPr>
            <p:ph type="body" sz="quarter" idx="19" hasCustomPrompt="1"/>
          </p:nvPr>
        </p:nvSpPr>
        <p:spPr>
          <a:xfrm>
            <a:off x="705118" y="6235054"/>
            <a:ext cx="1155600" cy="378832"/>
          </a:xfrm>
          <a:blipFill>
            <a:blip r:embed="rId4" cstate="screen">
              <a:extLst>
                <a:ext uri="{28A0092B-C50C-407E-A947-70E740481C1C}">
                  <a14:useLocalDpi xmlns:a14="http://schemas.microsoft.com/office/drawing/2010/main"/>
                </a:ext>
              </a:extLst>
            </a:blip>
            <a:stretch>
              <a:fillRect/>
            </a:stretch>
          </a:blipFill>
        </p:spPr>
        <p:txBody>
          <a:bodyPr/>
          <a:lstStyle>
            <a:lvl1pPr marL="0" indent="0">
              <a:buNone/>
              <a:defRPr/>
            </a:lvl1pPr>
          </a:lstStyle>
          <a:p>
            <a:r>
              <a:rPr lang="en-GB"/>
              <a:t>    </a:t>
            </a:r>
          </a:p>
        </p:txBody>
      </p:sp>
      <p:sp>
        <p:nvSpPr>
          <p:cNvPr id="7" name="Tijdelijke aanduiding voor tekst 6">
            <a:extLst>
              <a:ext uri="{FF2B5EF4-FFF2-40B4-BE49-F238E27FC236}">
                <a16:creationId xmlns:a16="http://schemas.microsoft.com/office/drawing/2014/main" id="{7C2D115D-BC8E-AA42-97DB-F587B6416E71}"/>
              </a:ext>
            </a:extLst>
          </p:cNvPr>
          <p:cNvSpPr>
            <a:spLocks noGrp="1"/>
          </p:cNvSpPr>
          <p:nvPr>
            <p:ph type="body" sz="quarter" idx="20" hasCustomPrompt="1"/>
          </p:nvPr>
        </p:nvSpPr>
        <p:spPr>
          <a:xfrm>
            <a:off x="655243" y="1800269"/>
            <a:ext cx="5762182" cy="2671977"/>
          </a:xfrm>
        </p:spPr>
        <p:txBody>
          <a:bodyPr>
            <a:noAutofit/>
          </a:bodyPr>
          <a:lstStyle>
            <a:lvl1pPr marL="0" indent="0">
              <a:lnSpc>
                <a:spcPct val="100000"/>
              </a:lnSpc>
              <a:spcBef>
                <a:spcPts val="0"/>
              </a:spcBef>
              <a:spcAft>
                <a:spcPts val="300"/>
              </a:spcAft>
              <a:buNone/>
              <a:tabLst>
                <a:tab pos="428625" algn="l"/>
              </a:tabLst>
              <a:defRPr sz="2000">
                <a:solidFill>
                  <a:schemeClr val="accent1"/>
                </a:solidFill>
              </a:defRPr>
            </a:lvl1pPr>
          </a:lstStyle>
          <a:p>
            <a:r>
              <a:rPr lang="nl-NL"/>
              <a:t>#1	Hoofdstuktitel</a:t>
            </a:r>
          </a:p>
          <a:p>
            <a:r>
              <a:rPr lang="nl-NL"/>
              <a:t>#2	Hoofdstuktitel</a:t>
            </a:r>
          </a:p>
          <a:p>
            <a:r>
              <a:rPr lang="nl-NL"/>
              <a:t>#3	Hoofdstuktitel</a:t>
            </a:r>
          </a:p>
          <a:p>
            <a:r>
              <a:rPr lang="nl-NL"/>
              <a:t>#4	Hoofdstuktitel</a:t>
            </a:r>
            <a:endParaRPr lang="en-GB"/>
          </a:p>
        </p:txBody>
      </p:sp>
    </p:spTree>
    <p:extLst>
      <p:ext uri="{BB962C8B-B14F-4D97-AF65-F5344CB8AC3E}">
        <p14:creationId xmlns:p14="http://schemas.microsoft.com/office/powerpoint/2010/main" val="4129829571"/>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Hoofdstukscherm - groen">
    <p:spTree>
      <p:nvGrpSpPr>
        <p:cNvPr id="1" name=""/>
        <p:cNvGrpSpPr/>
        <p:nvPr/>
      </p:nvGrpSpPr>
      <p:grpSpPr>
        <a:xfrm>
          <a:off x="0" y="0"/>
          <a:ext cx="0" cy="0"/>
          <a:chOff x="0" y="0"/>
          <a:chExt cx="0" cy="0"/>
        </a:xfrm>
      </p:grpSpPr>
      <p:sp>
        <p:nvSpPr>
          <p:cNvPr id="14" name="Tijdelijke aanduiding voor afbeelding 24">
            <a:extLst>
              <a:ext uri="{FF2B5EF4-FFF2-40B4-BE49-F238E27FC236}">
                <a16:creationId xmlns:a16="http://schemas.microsoft.com/office/drawing/2014/main" id="{E0D8DE75-3493-A642-AA16-75410114C62D}"/>
              </a:ext>
            </a:extLst>
          </p:cNvPr>
          <p:cNvSpPr>
            <a:spLocks noGrp="1"/>
          </p:cNvSpPr>
          <p:nvPr>
            <p:ph type="pic" sz="quarter" idx="17"/>
          </p:nvPr>
        </p:nvSpPr>
        <p:spPr>
          <a:xfrm>
            <a:off x="4572000" y="0"/>
            <a:ext cx="7620000" cy="6869113"/>
          </a:xfrm>
          <a:solidFill>
            <a:schemeClr val="bg1">
              <a:lumMod val="95000"/>
            </a:schemeClr>
          </a:solidFill>
        </p:spPr>
        <p:txBody>
          <a:bodyPr lIns="3600000" tIns="2880000" rIns="288000">
            <a:normAutofit/>
          </a:bodyPr>
          <a:lstStyle>
            <a:lvl1pPr marL="0" indent="0" algn="r">
              <a:buNone/>
              <a:defRPr sz="1800"/>
            </a:lvl1pPr>
          </a:lstStyle>
          <a:p>
            <a:r>
              <a:rPr lang="nl-NL"/>
              <a:t>Klik op het pictogram als u een afbeelding wilt toevoegen</a:t>
            </a:r>
            <a:endParaRPr lang="en-GB"/>
          </a:p>
        </p:txBody>
      </p:sp>
      <p:sp>
        <p:nvSpPr>
          <p:cNvPr id="11" name="Tijdelijke aanduiding voor tekst 10">
            <a:extLst>
              <a:ext uri="{FF2B5EF4-FFF2-40B4-BE49-F238E27FC236}">
                <a16:creationId xmlns:a16="http://schemas.microsoft.com/office/drawing/2014/main" id="{30932080-C2AB-E64B-B208-5F2BF0F8A219}"/>
              </a:ext>
            </a:extLst>
          </p:cNvPr>
          <p:cNvSpPr>
            <a:spLocks noGrp="1"/>
          </p:cNvSpPr>
          <p:nvPr>
            <p:ph type="body" sz="quarter" idx="13" hasCustomPrompt="1"/>
          </p:nvPr>
        </p:nvSpPr>
        <p:spPr>
          <a:xfrm>
            <a:off x="-2" y="0"/>
            <a:ext cx="9499387" cy="6858000"/>
          </a:xfrm>
          <a:blipFill>
            <a:blip r:embed="rId2" cstate="screen">
              <a:extLst>
                <a:ext uri="{28A0092B-C50C-407E-A947-70E740481C1C}">
                  <a14:useLocalDpi xmlns:a14="http://schemas.microsoft.com/office/drawing/2010/main"/>
                </a:ext>
              </a:extLst>
            </a:blip>
            <a:stretch>
              <a:fillRect/>
            </a:stretch>
          </a:blipFill>
        </p:spPr>
        <p:txBody>
          <a:bodyPr>
            <a:normAutofit/>
          </a:bodyPr>
          <a:lstStyle>
            <a:lvl1pPr marL="0" indent="0">
              <a:buNone/>
              <a:defRPr sz="800"/>
            </a:lvl1pPr>
          </a:lstStyle>
          <a:p>
            <a:r>
              <a:rPr lang="en-GB"/>
              <a:t>     </a:t>
            </a:r>
          </a:p>
        </p:txBody>
      </p:sp>
      <p:sp>
        <p:nvSpPr>
          <p:cNvPr id="2" name="Titel 1">
            <a:extLst>
              <a:ext uri="{FF2B5EF4-FFF2-40B4-BE49-F238E27FC236}">
                <a16:creationId xmlns:a16="http://schemas.microsoft.com/office/drawing/2014/main" id="{6E90E49B-E28F-E04A-952A-60081EC69CC5}"/>
              </a:ext>
            </a:extLst>
          </p:cNvPr>
          <p:cNvSpPr>
            <a:spLocks noGrp="1"/>
          </p:cNvSpPr>
          <p:nvPr>
            <p:ph type="title" hasCustomPrompt="1"/>
          </p:nvPr>
        </p:nvSpPr>
        <p:spPr>
          <a:xfrm>
            <a:off x="621993" y="714250"/>
            <a:ext cx="5961687" cy="1672402"/>
          </a:xfrm>
        </p:spPr>
        <p:txBody>
          <a:bodyPr anchor="t">
            <a:noAutofit/>
          </a:bodyPr>
          <a:lstStyle>
            <a:lvl1pPr marL="15875" indent="-15875">
              <a:tabLst/>
              <a:defRPr sz="4000">
                <a:solidFill>
                  <a:schemeClr val="accent1"/>
                </a:solidFill>
                <a:latin typeface="+mn-lt"/>
              </a:defRPr>
            </a:lvl1pPr>
          </a:lstStyle>
          <a:p>
            <a:r>
              <a:rPr lang="nl-NL"/>
              <a:t># 1 Hoofdstuktitel</a:t>
            </a:r>
            <a:br>
              <a:rPr lang="nl-NL"/>
            </a:br>
            <a:endParaRPr lang="en-GB"/>
          </a:p>
        </p:txBody>
      </p:sp>
      <p:sp>
        <p:nvSpPr>
          <p:cNvPr id="6" name="Tijdelijke aanduiding voor tekst 4">
            <a:extLst>
              <a:ext uri="{FF2B5EF4-FFF2-40B4-BE49-F238E27FC236}">
                <a16:creationId xmlns:a16="http://schemas.microsoft.com/office/drawing/2014/main" id="{E3009A38-6C62-4FD3-A410-9865B56B4CCC}"/>
              </a:ext>
            </a:extLst>
          </p:cNvPr>
          <p:cNvSpPr>
            <a:spLocks noGrp="1" noChangeAspect="1"/>
          </p:cNvSpPr>
          <p:nvPr>
            <p:ph type="body" sz="quarter" idx="19" hasCustomPrompt="1"/>
          </p:nvPr>
        </p:nvSpPr>
        <p:spPr>
          <a:xfrm>
            <a:off x="705118" y="6235054"/>
            <a:ext cx="1155600" cy="378832"/>
          </a:xfrm>
          <a:blipFill>
            <a:blip r:embed="rId3" cstate="screen">
              <a:extLst>
                <a:ext uri="{BEBA8EAE-BF5A-486C-A8C5-ECC9F3942E4B}">
                  <a14:imgProps xmlns:a14="http://schemas.microsoft.com/office/drawing/2010/main">
                    <a14:imgLayer r:embed="rId4">
                      <a14:imgEffect>
                        <a14:brightnessContrast bright="100000" contrast="1000"/>
                      </a14:imgEffect>
                    </a14:imgLayer>
                  </a14:imgProps>
                </a:ext>
                <a:ext uri="{28A0092B-C50C-407E-A947-70E740481C1C}">
                  <a14:useLocalDpi xmlns:a14="http://schemas.microsoft.com/office/drawing/2010/main"/>
                </a:ext>
              </a:extLst>
            </a:blip>
            <a:stretch>
              <a:fillRect/>
            </a:stretch>
          </a:blipFill>
        </p:spPr>
        <p:txBody>
          <a:bodyPr/>
          <a:lstStyle>
            <a:lvl1pPr marL="0" indent="0">
              <a:buNone/>
              <a:defRPr/>
            </a:lvl1pPr>
          </a:lstStyle>
          <a:p>
            <a:r>
              <a:rPr lang="en-GB"/>
              <a:t>    </a:t>
            </a:r>
          </a:p>
        </p:txBody>
      </p:sp>
    </p:spTree>
    <p:extLst>
      <p:ext uri="{BB962C8B-B14F-4D97-AF65-F5344CB8AC3E}">
        <p14:creationId xmlns:p14="http://schemas.microsoft.com/office/powerpoint/2010/main" val="3142042485"/>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Hoofdstukscherm met hoofdstukonderdelen - groen">
    <p:spTree>
      <p:nvGrpSpPr>
        <p:cNvPr id="1" name=""/>
        <p:cNvGrpSpPr/>
        <p:nvPr/>
      </p:nvGrpSpPr>
      <p:grpSpPr>
        <a:xfrm>
          <a:off x="0" y="0"/>
          <a:ext cx="0" cy="0"/>
          <a:chOff x="0" y="0"/>
          <a:chExt cx="0" cy="0"/>
        </a:xfrm>
      </p:grpSpPr>
      <p:sp>
        <p:nvSpPr>
          <p:cNvPr id="14" name="Tijdelijke aanduiding voor afbeelding 24">
            <a:extLst>
              <a:ext uri="{FF2B5EF4-FFF2-40B4-BE49-F238E27FC236}">
                <a16:creationId xmlns:a16="http://schemas.microsoft.com/office/drawing/2014/main" id="{E0D8DE75-3493-A642-AA16-75410114C62D}"/>
              </a:ext>
            </a:extLst>
          </p:cNvPr>
          <p:cNvSpPr>
            <a:spLocks noGrp="1"/>
          </p:cNvSpPr>
          <p:nvPr>
            <p:ph type="pic" sz="quarter" idx="17"/>
          </p:nvPr>
        </p:nvSpPr>
        <p:spPr>
          <a:xfrm>
            <a:off x="4572000" y="0"/>
            <a:ext cx="7620000" cy="6869113"/>
          </a:xfrm>
          <a:solidFill>
            <a:schemeClr val="bg1">
              <a:lumMod val="95000"/>
            </a:schemeClr>
          </a:solidFill>
        </p:spPr>
        <p:txBody>
          <a:bodyPr lIns="3600000" tIns="2880000" rIns="288000">
            <a:normAutofit/>
          </a:bodyPr>
          <a:lstStyle>
            <a:lvl1pPr marL="0" indent="0" algn="r">
              <a:buNone/>
              <a:defRPr sz="1800"/>
            </a:lvl1pPr>
          </a:lstStyle>
          <a:p>
            <a:r>
              <a:rPr lang="nl-NL"/>
              <a:t>Klik op het pictogram als u een afbeelding wilt toevoegen</a:t>
            </a:r>
            <a:endParaRPr lang="en-GB"/>
          </a:p>
        </p:txBody>
      </p:sp>
      <p:sp>
        <p:nvSpPr>
          <p:cNvPr id="11" name="Tijdelijke aanduiding voor tekst 10">
            <a:extLst>
              <a:ext uri="{FF2B5EF4-FFF2-40B4-BE49-F238E27FC236}">
                <a16:creationId xmlns:a16="http://schemas.microsoft.com/office/drawing/2014/main" id="{30932080-C2AB-E64B-B208-5F2BF0F8A219}"/>
              </a:ext>
            </a:extLst>
          </p:cNvPr>
          <p:cNvSpPr>
            <a:spLocks noGrp="1"/>
          </p:cNvSpPr>
          <p:nvPr>
            <p:ph type="body" sz="quarter" idx="13" hasCustomPrompt="1"/>
          </p:nvPr>
        </p:nvSpPr>
        <p:spPr>
          <a:xfrm>
            <a:off x="-2" y="0"/>
            <a:ext cx="9499387" cy="6858000"/>
          </a:xfrm>
          <a:blipFill>
            <a:blip r:embed="rId2" cstate="screen">
              <a:extLst>
                <a:ext uri="{28A0092B-C50C-407E-A947-70E740481C1C}">
                  <a14:useLocalDpi xmlns:a14="http://schemas.microsoft.com/office/drawing/2010/main"/>
                </a:ext>
              </a:extLst>
            </a:blip>
            <a:stretch>
              <a:fillRect/>
            </a:stretch>
          </a:blipFill>
        </p:spPr>
        <p:txBody>
          <a:bodyPr>
            <a:normAutofit/>
          </a:bodyPr>
          <a:lstStyle>
            <a:lvl1pPr marL="0" indent="0">
              <a:buNone/>
              <a:defRPr sz="800"/>
            </a:lvl1pPr>
          </a:lstStyle>
          <a:p>
            <a:r>
              <a:rPr lang="en-GB"/>
              <a:t>     </a:t>
            </a:r>
          </a:p>
        </p:txBody>
      </p:sp>
      <p:sp>
        <p:nvSpPr>
          <p:cNvPr id="2" name="Titel 1">
            <a:extLst>
              <a:ext uri="{FF2B5EF4-FFF2-40B4-BE49-F238E27FC236}">
                <a16:creationId xmlns:a16="http://schemas.microsoft.com/office/drawing/2014/main" id="{6E90E49B-E28F-E04A-952A-60081EC69CC5}"/>
              </a:ext>
            </a:extLst>
          </p:cNvPr>
          <p:cNvSpPr>
            <a:spLocks noGrp="1"/>
          </p:cNvSpPr>
          <p:nvPr>
            <p:ph type="title" hasCustomPrompt="1"/>
          </p:nvPr>
        </p:nvSpPr>
        <p:spPr>
          <a:xfrm>
            <a:off x="621993" y="714250"/>
            <a:ext cx="5961687" cy="1672402"/>
          </a:xfrm>
        </p:spPr>
        <p:txBody>
          <a:bodyPr anchor="t">
            <a:noAutofit/>
          </a:bodyPr>
          <a:lstStyle>
            <a:lvl1pPr marL="15875" indent="-15875">
              <a:tabLst/>
              <a:defRPr sz="4000">
                <a:solidFill>
                  <a:schemeClr val="accent1"/>
                </a:solidFill>
                <a:latin typeface="+mn-lt"/>
              </a:defRPr>
            </a:lvl1pPr>
          </a:lstStyle>
          <a:p>
            <a:r>
              <a:rPr lang="nl-NL"/>
              <a:t># 1 Hoofdstuktitel</a:t>
            </a:r>
            <a:br>
              <a:rPr lang="nl-NL"/>
            </a:br>
            <a:endParaRPr lang="en-GB"/>
          </a:p>
        </p:txBody>
      </p:sp>
      <p:sp>
        <p:nvSpPr>
          <p:cNvPr id="12" name="Tijdelijke aanduiding voor tekst 4">
            <a:extLst>
              <a:ext uri="{FF2B5EF4-FFF2-40B4-BE49-F238E27FC236}">
                <a16:creationId xmlns:a16="http://schemas.microsoft.com/office/drawing/2014/main" id="{C8BD1D58-A58E-F741-90CA-57DE8A0A76B8}"/>
              </a:ext>
            </a:extLst>
          </p:cNvPr>
          <p:cNvSpPr>
            <a:spLocks noGrp="1" noChangeAspect="1"/>
          </p:cNvSpPr>
          <p:nvPr>
            <p:ph type="body" sz="quarter" idx="19" hasCustomPrompt="1"/>
          </p:nvPr>
        </p:nvSpPr>
        <p:spPr>
          <a:xfrm>
            <a:off x="705118" y="6235054"/>
            <a:ext cx="1155600" cy="378832"/>
          </a:xfrm>
          <a:blipFill>
            <a:blip r:embed="rId3" cstate="screen">
              <a:extLst>
                <a:ext uri="{BEBA8EAE-BF5A-486C-A8C5-ECC9F3942E4B}">
                  <a14:imgProps xmlns:a14="http://schemas.microsoft.com/office/drawing/2010/main">
                    <a14:imgLayer r:embed="rId4">
                      <a14:imgEffect>
                        <a14:brightnessContrast bright="100000" contrast="1000"/>
                      </a14:imgEffect>
                    </a14:imgLayer>
                  </a14:imgProps>
                </a:ext>
                <a:ext uri="{28A0092B-C50C-407E-A947-70E740481C1C}">
                  <a14:useLocalDpi xmlns:a14="http://schemas.microsoft.com/office/drawing/2010/main"/>
                </a:ext>
              </a:extLst>
            </a:blip>
            <a:stretch>
              <a:fillRect/>
            </a:stretch>
          </a:blipFill>
        </p:spPr>
        <p:txBody>
          <a:bodyPr/>
          <a:lstStyle>
            <a:lvl1pPr marL="0" indent="0">
              <a:buNone/>
              <a:defRPr/>
            </a:lvl1pPr>
          </a:lstStyle>
          <a:p>
            <a:r>
              <a:rPr lang="en-GB"/>
              <a:t>    </a:t>
            </a:r>
          </a:p>
        </p:txBody>
      </p:sp>
      <p:sp>
        <p:nvSpPr>
          <p:cNvPr id="16" name="Tijdelijke aanduiding voor tekst 15">
            <a:extLst>
              <a:ext uri="{FF2B5EF4-FFF2-40B4-BE49-F238E27FC236}">
                <a16:creationId xmlns:a16="http://schemas.microsoft.com/office/drawing/2014/main" id="{51887647-F35D-7948-9E6B-804459F27C8A}"/>
              </a:ext>
            </a:extLst>
          </p:cNvPr>
          <p:cNvSpPr>
            <a:spLocks noGrp="1"/>
          </p:cNvSpPr>
          <p:nvPr>
            <p:ph type="body" sz="quarter" idx="20" hasCustomPrompt="1"/>
          </p:nvPr>
        </p:nvSpPr>
        <p:spPr>
          <a:xfrm>
            <a:off x="621993" y="2738022"/>
            <a:ext cx="5745556" cy="2370288"/>
          </a:xfrm>
        </p:spPr>
        <p:txBody>
          <a:bodyPr>
            <a:noAutofit/>
          </a:bodyPr>
          <a:lstStyle>
            <a:lvl1pPr>
              <a:spcBef>
                <a:spcPts val="200"/>
              </a:spcBef>
              <a:spcAft>
                <a:spcPts val="200"/>
              </a:spcAft>
              <a:defRPr sz="2100">
                <a:solidFill>
                  <a:schemeClr val="bg1"/>
                </a:solidFill>
              </a:defRPr>
            </a:lvl1pPr>
          </a:lstStyle>
          <a:p>
            <a:r>
              <a:rPr lang="nl-NL"/>
              <a:t>Hoofdstukonderdeel</a:t>
            </a:r>
            <a:endParaRPr lang="en-GB"/>
          </a:p>
        </p:txBody>
      </p:sp>
    </p:spTree>
    <p:extLst>
      <p:ext uri="{BB962C8B-B14F-4D97-AF65-F5344CB8AC3E}">
        <p14:creationId xmlns:p14="http://schemas.microsoft.com/office/powerpoint/2010/main" val="2806677401"/>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Hoofdstukscherm - blauw">
    <p:spTree>
      <p:nvGrpSpPr>
        <p:cNvPr id="1" name=""/>
        <p:cNvGrpSpPr/>
        <p:nvPr/>
      </p:nvGrpSpPr>
      <p:grpSpPr>
        <a:xfrm>
          <a:off x="0" y="0"/>
          <a:ext cx="0" cy="0"/>
          <a:chOff x="0" y="0"/>
          <a:chExt cx="0" cy="0"/>
        </a:xfrm>
      </p:grpSpPr>
      <p:sp>
        <p:nvSpPr>
          <p:cNvPr id="14" name="Tijdelijke aanduiding voor afbeelding 24">
            <a:extLst>
              <a:ext uri="{FF2B5EF4-FFF2-40B4-BE49-F238E27FC236}">
                <a16:creationId xmlns:a16="http://schemas.microsoft.com/office/drawing/2014/main" id="{E0D8DE75-3493-A642-AA16-75410114C62D}"/>
              </a:ext>
            </a:extLst>
          </p:cNvPr>
          <p:cNvSpPr>
            <a:spLocks noGrp="1"/>
          </p:cNvSpPr>
          <p:nvPr>
            <p:ph type="pic" sz="quarter" idx="17"/>
          </p:nvPr>
        </p:nvSpPr>
        <p:spPr>
          <a:xfrm>
            <a:off x="4572000" y="0"/>
            <a:ext cx="7620000" cy="6869113"/>
          </a:xfrm>
          <a:solidFill>
            <a:schemeClr val="bg1">
              <a:lumMod val="95000"/>
            </a:schemeClr>
          </a:solidFill>
        </p:spPr>
        <p:txBody>
          <a:bodyPr lIns="3600000" tIns="2880000" rIns="288000">
            <a:normAutofit/>
          </a:bodyPr>
          <a:lstStyle>
            <a:lvl1pPr marL="0" indent="0" algn="r">
              <a:buNone/>
              <a:defRPr sz="1800"/>
            </a:lvl1pPr>
          </a:lstStyle>
          <a:p>
            <a:r>
              <a:rPr lang="nl-NL"/>
              <a:t>Klik op het pictogram als u een afbeelding wilt toevoegen</a:t>
            </a:r>
            <a:endParaRPr lang="en-GB"/>
          </a:p>
        </p:txBody>
      </p:sp>
      <p:sp>
        <p:nvSpPr>
          <p:cNvPr id="11" name="Tijdelijke aanduiding voor tekst 10">
            <a:extLst>
              <a:ext uri="{FF2B5EF4-FFF2-40B4-BE49-F238E27FC236}">
                <a16:creationId xmlns:a16="http://schemas.microsoft.com/office/drawing/2014/main" id="{30932080-C2AB-E64B-B208-5F2BF0F8A219}"/>
              </a:ext>
            </a:extLst>
          </p:cNvPr>
          <p:cNvSpPr>
            <a:spLocks noGrp="1"/>
          </p:cNvSpPr>
          <p:nvPr>
            <p:ph type="body" sz="quarter" idx="13" hasCustomPrompt="1"/>
          </p:nvPr>
        </p:nvSpPr>
        <p:spPr bwMode="invGray">
          <a:xfrm>
            <a:off x="-2" y="0"/>
            <a:ext cx="9499387" cy="6858000"/>
          </a:xfrm>
          <a:blipFill>
            <a:blip r:embed="rId2" cstate="screen">
              <a:extLst>
                <a:ext uri="{28A0092B-C50C-407E-A947-70E740481C1C}">
                  <a14:useLocalDpi xmlns:a14="http://schemas.microsoft.com/office/drawing/2010/main"/>
                </a:ext>
              </a:extLst>
            </a:blip>
            <a:stretch>
              <a:fillRect/>
            </a:stretch>
          </a:blipFill>
        </p:spPr>
        <p:txBody>
          <a:bodyPr>
            <a:normAutofit/>
          </a:bodyPr>
          <a:lstStyle>
            <a:lvl1pPr marL="0" indent="0">
              <a:buNone/>
              <a:defRPr sz="800"/>
            </a:lvl1pPr>
          </a:lstStyle>
          <a:p>
            <a:r>
              <a:rPr lang="en-GB"/>
              <a:t>     </a:t>
            </a:r>
          </a:p>
        </p:txBody>
      </p:sp>
      <p:sp>
        <p:nvSpPr>
          <p:cNvPr id="2" name="Titel 1">
            <a:extLst>
              <a:ext uri="{FF2B5EF4-FFF2-40B4-BE49-F238E27FC236}">
                <a16:creationId xmlns:a16="http://schemas.microsoft.com/office/drawing/2014/main" id="{6E90E49B-E28F-E04A-952A-60081EC69CC5}"/>
              </a:ext>
            </a:extLst>
          </p:cNvPr>
          <p:cNvSpPr>
            <a:spLocks noGrp="1"/>
          </p:cNvSpPr>
          <p:nvPr>
            <p:ph type="title" hasCustomPrompt="1"/>
          </p:nvPr>
        </p:nvSpPr>
        <p:spPr>
          <a:xfrm>
            <a:off x="621993" y="714250"/>
            <a:ext cx="5961687" cy="1672402"/>
          </a:xfrm>
        </p:spPr>
        <p:txBody>
          <a:bodyPr anchor="t">
            <a:noAutofit/>
          </a:bodyPr>
          <a:lstStyle>
            <a:lvl1pPr marL="15875" indent="-15875">
              <a:tabLst/>
              <a:defRPr sz="4000">
                <a:solidFill>
                  <a:schemeClr val="accent2"/>
                </a:solidFill>
                <a:latin typeface="+mn-lt"/>
              </a:defRPr>
            </a:lvl1pPr>
          </a:lstStyle>
          <a:p>
            <a:r>
              <a:rPr lang="nl-NL"/>
              <a:t># 1 Hoofdstuktitel</a:t>
            </a:r>
            <a:br>
              <a:rPr lang="nl-NL"/>
            </a:br>
            <a:endParaRPr lang="en-GB"/>
          </a:p>
        </p:txBody>
      </p:sp>
      <p:sp>
        <p:nvSpPr>
          <p:cNvPr id="12" name="Tijdelijke aanduiding voor tekst 4">
            <a:extLst>
              <a:ext uri="{FF2B5EF4-FFF2-40B4-BE49-F238E27FC236}">
                <a16:creationId xmlns:a16="http://schemas.microsoft.com/office/drawing/2014/main" id="{C8BD1D58-A58E-F741-90CA-57DE8A0A76B8}"/>
              </a:ext>
            </a:extLst>
          </p:cNvPr>
          <p:cNvSpPr>
            <a:spLocks noGrp="1" noChangeAspect="1"/>
          </p:cNvSpPr>
          <p:nvPr>
            <p:ph type="body" sz="quarter" idx="19" hasCustomPrompt="1"/>
          </p:nvPr>
        </p:nvSpPr>
        <p:spPr>
          <a:xfrm>
            <a:off x="705118" y="6235054"/>
            <a:ext cx="1155600" cy="378832"/>
          </a:xfr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a:lvl1pPr>
          </a:lstStyle>
          <a:p>
            <a:r>
              <a:rPr lang="en-GB"/>
              <a:t>    </a:t>
            </a:r>
          </a:p>
        </p:txBody>
      </p:sp>
    </p:spTree>
    <p:extLst>
      <p:ext uri="{BB962C8B-B14F-4D97-AF65-F5344CB8AC3E}">
        <p14:creationId xmlns:p14="http://schemas.microsoft.com/office/powerpoint/2010/main" val="2126689040"/>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Hoofdstukscherm met hoofdstukonderdelen - blauw">
    <p:spTree>
      <p:nvGrpSpPr>
        <p:cNvPr id="1" name=""/>
        <p:cNvGrpSpPr/>
        <p:nvPr/>
      </p:nvGrpSpPr>
      <p:grpSpPr>
        <a:xfrm>
          <a:off x="0" y="0"/>
          <a:ext cx="0" cy="0"/>
          <a:chOff x="0" y="0"/>
          <a:chExt cx="0" cy="0"/>
        </a:xfrm>
      </p:grpSpPr>
      <p:sp>
        <p:nvSpPr>
          <p:cNvPr id="14" name="Tijdelijke aanduiding voor afbeelding 24">
            <a:extLst>
              <a:ext uri="{FF2B5EF4-FFF2-40B4-BE49-F238E27FC236}">
                <a16:creationId xmlns:a16="http://schemas.microsoft.com/office/drawing/2014/main" id="{E0D8DE75-3493-A642-AA16-75410114C62D}"/>
              </a:ext>
            </a:extLst>
          </p:cNvPr>
          <p:cNvSpPr>
            <a:spLocks noGrp="1"/>
          </p:cNvSpPr>
          <p:nvPr>
            <p:ph type="pic" sz="quarter" idx="17"/>
          </p:nvPr>
        </p:nvSpPr>
        <p:spPr>
          <a:xfrm>
            <a:off x="4572000" y="0"/>
            <a:ext cx="7620000" cy="6869113"/>
          </a:xfrm>
          <a:solidFill>
            <a:schemeClr val="bg1">
              <a:lumMod val="95000"/>
            </a:schemeClr>
          </a:solidFill>
        </p:spPr>
        <p:txBody>
          <a:bodyPr lIns="3600000" tIns="2880000" rIns="288000">
            <a:normAutofit/>
          </a:bodyPr>
          <a:lstStyle>
            <a:lvl1pPr marL="0" indent="0" algn="r">
              <a:buNone/>
              <a:defRPr sz="1800"/>
            </a:lvl1pPr>
          </a:lstStyle>
          <a:p>
            <a:r>
              <a:rPr lang="nl-NL"/>
              <a:t>Klik op het pictogram als u een afbeelding wilt toevoegen</a:t>
            </a:r>
            <a:endParaRPr lang="en-GB"/>
          </a:p>
        </p:txBody>
      </p:sp>
      <p:sp>
        <p:nvSpPr>
          <p:cNvPr id="11" name="Tijdelijke aanduiding voor tekst 10">
            <a:extLst>
              <a:ext uri="{FF2B5EF4-FFF2-40B4-BE49-F238E27FC236}">
                <a16:creationId xmlns:a16="http://schemas.microsoft.com/office/drawing/2014/main" id="{30932080-C2AB-E64B-B208-5F2BF0F8A219}"/>
              </a:ext>
            </a:extLst>
          </p:cNvPr>
          <p:cNvSpPr>
            <a:spLocks noGrp="1"/>
          </p:cNvSpPr>
          <p:nvPr>
            <p:ph type="body" sz="quarter" idx="13" hasCustomPrompt="1"/>
          </p:nvPr>
        </p:nvSpPr>
        <p:spPr bwMode="invGray">
          <a:xfrm>
            <a:off x="-2" y="0"/>
            <a:ext cx="9499387" cy="6858000"/>
          </a:xfrm>
          <a:blipFill>
            <a:blip r:embed="rId2" cstate="screen">
              <a:extLst>
                <a:ext uri="{28A0092B-C50C-407E-A947-70E740481C1C}">
                  <a14:useLocalDpi xmlns:a14="http://schemas.microsoft.com/office/drawing/2010/main"/>
                </a:ext>
              </a:extLst>
            </a:blip>
            <a:stretch>
              <a:fillRect/>
            </a:stretch>
          </a:blipFill>
        </p:spPr>
        <p:txBody>
          <a:bodyPr>
            <a:normAutofit/>
          </a:bodyPr>
          <a:lstStyle>
            <a:lvl1pPr marL="0" indent="0">
              <a:buNone/>
              <a:defRPr sz="800"/>
            </a:lvl1pPr>
          </a:lstStyle>
          <a:p>
            <a:r>
              <a:rPr lang="en-GB"/>
              <a:t>     </a:t>
            </a:r>
          </a:p>
        </p:txBody>
      </p:sp>
      <p:sp>
        <p:nvSpPr>
          <p:cNvPr id="2" name="Titel 1">
            <a:extLst>
              <a:ext uri="{FF2B5EF4-FFF2-40B4-BE49-F238E27FC236}">
                <a16:creationId xmlns:a16="http://schemas.microsoft.com/office/drawing/2014/main" id="{6E90E49B-E28F-E04A-952A-60081EC69CC5}"/>
              </a:ext>
            </a:extLst>
          </p:cNvPr>
          <p:cNvSpPr>
            <a:spLocks noGrp="1"/>
          </p:cNvSpPr>
          <p:nvPr>
            <p:ph type="title" hasCustomPrompt="1"/>
          </p:nvPr>
        </p:nvSpPr>
        <p:spPr>
          <a:xfrm>
            <a:off x="621993" y="714250"/>
            <a:ext cx="5961687" cy="1672402"/>
          </a:xfrm>
        </p:spPr>
        <p:txBody>
          <a:bodyPr anchor="t">
            <a:noAutofit/>
          </a:bodyPr>
          <a:lstStyle>
            <a:lvl1pPr marL="15875" indent="-15875">
              <a:tabLst/>
              <a:defRPr sz="4000">
                <a:solidFill>
                  <a:schemeClr val="accent2"/>
                </a:solidFill>
                <a:latin typeface="+mn-lt"/>
              </a:defRPr>
            </a:lvl1pPr>
          </a:lstStyle>
          <a:p>
            <a:r>
              <a:rPr lang="nl-NL"/>
              <a:t># 1 Hoofdstuktitel</a:t>
            </a:r>
            <a:br>
              <a:rPr lang="nl-NL"/>
            </a:br>
            <a:endParaRPr lang="en-GB"/>
          </a:p>
        </p:txBody>
      </p:sp>
      <p:sp>
        <p:nvSpPr>
          <p:cNvPr id="12" name="Tijdelijke aanduiding voor tekst 4">
            <a:extLst>
              <a:ext uri="{FF2B5EF4-FFF2-40B4-BE49-F238E27FC236}">
                <a16:creationId xmlns:a16="http://schemas.microsoft.com/office/drawing/2014/main" id="{C8BD1D58-A58E-F741-90CA-57DE8A0A76B8}"/>
              </a:ext>
            </a:extLst>
          </p:cNvPr>
          <p:cNvSpPr>
            <a:spLocks noGrp="1" noChangeAspect="1"/>
          </p:cNvSpPr>
          <p:nvPr>
            <p:ph type="body" sz="quarter" idx="19" hasCustomPrompt="1"/>
          </p:nvPr>
        </p:nvSpPr>
        <p:spPr>
          <a:xfrm>
            <a:off x="705118" y="6235054"/>
            <a:ext cx="1155600" cy="378832"/>
          </a:xfr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a:lvl1pPr>
          </a:lstStyle>
          <a:p>
            <a:r>
              <a:rPr lang="en-GB"/>
              <a:t>    </a:t>
            </a:r>
          </a:p>
        </p:txBody>
      </p:sp>
      <p:sp>
        <p:nvSpPr>
          <p:cNvPr id="16" name="Tijdelijke aanduiding voor tekst 15">
            <a:extLst>
              <a:ext uri="{FF2B5EF4-FFF2-40B4-BE49-F238E27FC236}">
                <a16:creationId xmlns:a16="http://schemas.microsoft.com/office/drawing/2014/main" id="{51887647-F35D-7948-9E6B-804459F27C8A}"/>
              </a:ext>
            </a:extLst>
          </p:cNvPr>
          <p:cNvSpPr>
            <a:spLocks noGrp="1"/>
          </p:cNvSpPr>
          <p:nvPr>
            <p:ph type="body" sz="quarter" idx="20" hasCustomPrompt="1"/>
          </p:nvPr>
        </p:nvSpPr>
        <p:spPr>
          <a:xfrm>
            <a:off x="621993" y="2738022"/>
            <a:ext cx="5745556" cy="2370288"/>
          </a:xfrm>
        </p:spPr>
        <p:txBody>
          <a:bodyPr>
            <a:noAutofit/>
          </a:bodyPr>
          <a:lstStyle>
            <a:lvl1pPr>
              <a:spcBef>
                <a:spcPts val="200"/>
              </a:spcBef>
              <a:spcAft>
                <a:spcPts val="200"/>
              </a:spcAft>
              <a:defRPr sz="2100">
                <a:solidFill>
                  <a:schemeClr val="bg1"/>
                </a:solidFill>
              </a:defRPr>
            </a:lvl1pPr>
          </a:lstStyle>
          <a:p>
            <a:r>
              <a:rPr lang="nl-NL"/>
              <a:t>Hoofdstukonderdeel</a:t>
            </a:r>
            <a:endParaRPr lang="en-GB"/>
          </a:p>
        </p:txBody>
      </p:sp>
    </p:spTree>
    <p:extLst>
      <p:ext uri="{BB962C8B-B14F-4D97-AF65-F5344CB8AC3E}">
        <p14:creationId xmlns:p14="http://schemas.microsoft.com/office/powerpoint/2010/main" val="3697881255"/>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Hoofdstukscherm - wit">
    <p:spTree>
      <p:nvGrpSpPr>
        <p:cNvPr id="1" name=""/>
        <p:cNvGrpSpPr/>
        <p:nvPr/>
      </p:nvGrpSpPr>
      <p:grpSpPr>
        <a:xfrm>
          <a:off x="0" y="0"/>
          <a:ext cx="0" cy="0"/>
          <a:chOff x="0" y="0"/>
          <a:chExt cx="0" cy="0"/>
        </a:xfrm>
      </p:grpSpPr>
      <p:sp>
        <p:nvSpPr>
          <p:cNvPr id="14" name="Tijdelijke aanduiding voor afbeelding 24">
            <a:extLst>
              <a:ext uri="{FF2B5EF4-FFF2-40B4-BE49-F238E27FC236}">
                <a16:creationId xmlns:a16="http://schemas.microsoft.com/office/drawing/2014/main" id="{E0D8DE75-3493-A642-AA16-75410114C62D}"/>
              </a:ext>
            </a:extLst>
          </p:cNvPr>
          <p:cNvSpPr>
            <a:spLocks noGrp="1"/>
          </p:cNvSpPr>
          <p:nvPr>
            <p:ph type="pic" sz="quarter" idx="17"/>
          </p:nvPr>
        </p:nvSpPr>
        <p:spPr>
          <a:xfrm>
            <a:off x="4572000" y="0"/>
            <a:ext cx="7620000" cy="6869113"/>
          </a:xfrm>
          <a:solidFill>
            <a:schemeClr val="bg1">
              <a:lumMod val="95000"/>
            </a:schemeClr>
          </a:solidFill>
        </p:spPr>
        <p:txBody>
          <a:bodyPr lIns="3600000" tIns="2880000" rIns="288000">
            <a:normAutofit/>
          </a:bodyPr>
          <a:lstStyle>
            <a:lvl1pPr marL="0" indent="0" algn="r">
              <a:buNone/>
              <a:defRPr sz="1800"/>
            </a:lvl1pPr>
          </a:lstStyle>
          <a:p>
            <a:r>
              <a:rPr lang="nl-NL"/>
              <a:t>Klik op het pictogram als u een afbeelding wilt toevoegen</a:t>
            </a:r>
            <a:endParaRPr lang="en-GB"/>
          </a:p>
        </p:txBody>
      </p:sp>
      <p:sp>
        <p:nvSpPr>
          <p:cNvPr id="11" name="Tijdelijke aanduiding voor tekst 10">
            <a:extLst>
              <a:ext uri="{FF2B5EF4-FFF2-40B4-BE49-F238E27FC236}">
                <a16:creationId xmlns:a16="http://schemas.microsoft.com/office/drawing/2014/main" id="{30932080-C2AB-E64B-B208-5F2BF0F8A219}"/>
              </a:ext>
            </a:extLst>
          </p:cNvPr>
          <p:cNvSpPr>
            <a:spLocks noGrp="1"/>
          </p:cNvSpPr>
          <p:nvPr>
            <p:ph type="body" sz="quarter" idx="13" hasCustomPrompt="1"/>
          </p:nvPr>
        </p:nvSpPr>
        <p:spPr>
          <a:xfrm>
            <a:off x="-2" y="11113"/>
            <a:ext cx="9499387" cy="6858000"/>
          </a:xfrm>
          <a:blipFill>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tretch>
              <a:fillRect/>
            </a:stretch>
          </a:blipFill>
        </p:spPr>
        <p:txBody>
          <a:bodyPr>
            <a:normAutofit/>
          </a:bodyPr>
          <a:lstStyle>
            <a:lvl1pPr marL="0" indent="0">
              <a:buNone/>
              <a:defRPr sz="800"/>
            </a:lvl1pPr>
          </a:lstStyle>
          <a:p>
            <a:r>
              <a:rPr lang="en-GB"/>
              <a:t>     </a:t>
            </a:r>
          </a:p>
        </p:txBody>
      </p:sp>
      <p:sp>
        <p:nvSpPr>
          <p:cNvPr id="2" name="Titel 1">
            <a:extLst>
              <a:ext uri="{FF2B5EF4-FFF2-40B4-BE49-F238E27FC236}">
                <a16:creationId xmlns:a16="http://schemas.microsoft.com/office/drawing/2014/main" id="{6E90E49B-E28F-E04A-952A-60081EC69CC5}"/>
              </a:ext>
            </a:extLst>
          </p:cNvPr>
          <p:cNvSpPr>
            <a:spLocks noGrp="1"/>
          </p:cNvSpPr>
          <p:nvPr>
            <p:ph type="title" hasCustomPrompt="1"/>
          </p:nvPr>
        </p:nvSpPr>
        <p:spPr>
          <a:xfrm>
            <a:off x="621993" y="714250"/>
            <a:ext cx="5961687" cy="1672402"/>
          </a:xfrm>
        </p:spPr>
        <p:txBody>
          <a:bodyPr anchor="t">
            <a:noAutofit/>
          </a:bodyPr>
          <a:lstStyle>
            <a:lvl1pPr marL="15875" indent="-15875">
              <a:tabLst/>
              <a:defRPr sz="4000">
                <a:solidFill>
                  <a:schemeClr val="accent1"/>
                </a:solidFill>
                <a:latin typeface="+mn-lt"/>
              </a:defRPr>
            </a:lvl1pPr>
          </a:lstStyle>
          <a:p>
            <a:r>
              <a:rPr lang="nl-NL"/>
              <a:t># 1 Hoofdstuktitel</a:t>
            </a:r>
            <a:br>
              <a:rPr lang="nl-NL"/>
            </a:br>
            <a:endParaRPr lang="en-GB"/>
          </a:p>
        </p:txBody>
      </p:sp>
      <p:sp>
        <p:nvSpPr>
          <p:cNvPr id="6" name="Tijdelijke aanduiding voor tekst 4">
            <a:extLst>
              <a:ext uri="{FF2B5EF4-FFF2-40B4-BE49-F238E27FC236}">
                <a16:creationId xmlns:a16="http://schemas.microsoft.com/office/drawing/2014/main" id="{347519C6-65A0-4675-B7C4-940D94F0FA57}"/>
              </a:ext>
            </a:extLst>
          </p:cNvPr>
          <p:cNvSpPr>
            <a:spLocks noGrp="1" noChangeAspect="1"/>
          </p:cNvSpPr>
          <p:nvPr>
            <p:ph type="body" sz="quarter" idx="19" hasCustomPrompt="1"/>
          </p:nvPr>
        </p:nvSpPr>
        <p:spPr>
          <a:xfrm>
            <a:off x="705118" y="6235054"/>
            <a:ext cx="1155600" cy="378832"/>
          </a:xfrm>
          <a:blipFill>
            <a:blip r:embed="rId4" cstate="screen">
              <a:extLst>
                <a:ext uri="{28A0092B-C50C-407E-A947-70E740481C1C}">
                  <a14:useLocalDpi xmlns:a14="http://schemas.microsoft.com/office/drawing/2010/main"/>
                </a:ext>
              </a:extLst>
            </a:blip>
            <a:stretch>
              <a:fillRect/>
            </a:stretch>
          </a:blipFill>
        </p:spPr>
        <p:txBody>
          <a:bodyPr/>
          <a:lstStyle>
            <a:lvl1pPr marL="0" indent="0">
              <a:buNone/>
              <a:defRPr/>
            </a:lvl1pPr>
          </a:lstStyle>
          <a:p>
            <a:r>
              <a:rPr lang="en-GB"/>
              <a:t>    </a:t>
            </a:r>
          </a:p>
        </p:txBody>
      </p:sp>
    </p:spTree>
    <p:extLst>
      <p:ext uri="{BB962C8B-B14F-4D97-AF65-F5344CB8AC3E}">
        <p14:creationId xmlns:p14="http://schemas.microsoft.com/office/powerpoint/2010/main" val="3968855095"/>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Hoofdstukscherm met hoofdstukonderdelen - wit">
    <p:spTree>
      <p:nvGrpSpPr>
        <p:cNvPr id="1" name=""/>
        <p:cNvGrpSpPr/>
        <p:nvPr/>
      </p:nvGrpSpPr>
      <p:grpSpPr>
        <a:xfrm>
          <a:off x="0" y="0"/>
          <a:ext cx="0" cy="0"/>
          <a:chOff x="0" y="0"/>
          <a:chExt cx="0" cy="0"/>
        </a:xfrm>
      </p:grpSpPr>
      <p:sp>
        <p:nvSpPr>
          <p:cNvPr id="14" name="Tijdelijke aanduiding voor afbeelding 24">
            <a:extLst>
              <a:ext uri="{FF2B5EF4-FFF2-40B4-BE49-F238E27FC236}">
                <a16:creationId xmlns:a16="http://schemas.microsoft.com/office/drawing/2014/main" id="{E0D8DE75-3493-A642-AA16-75410114C62D}"/>
              </a:ext>
            </a:extLst>
          </p:cNvPr>
          <p:cNvSpPr>
            <a:spLocks noGrp="1"/>
          </p:cNvSpPr>
          <p:nvPr>
            <p:ph type="pic" sz="quarter" idx="17"/>
          </p:nvPr>
        </p:nvSpPr>
        <p:spPr>
          <a:xfrm>
            <a:off x="4572000" y="0"/>
            <a:ext cx="7620000" cy="6869113"/>
          </a:xfrm>
          <a:solidFill>
            <a:schemeClr val="bg1">
              <a:lumMod val="95000"/>
            </a:schemeClr>
          </a:solidFill>
        </p:spPr>
        <p:txBody>
          <a:bodyPr lIns="3600000" tIns="2880000" rIns="288000">
            <a:normAutofit/>
          </a:bodyPr>
          <a:lstStyle>
            <a:lvl1pPr marL="0" indent="0" algn="r">
              <a:buNone/>
              <a:defRPr sz="1800"/>
            </a:lvl1pPr>
          </a:lstStyle>
          <a:p>
            <a:r>
              <a:rPr lang="nl-NL"/>
              <a:t>Klik op het pictogram als u een afbeelding wilt toevoegen</a:t>
            </a:r>
            <a:endParaRPr lang="en-GB"/>
          </a:p>
        </p:txBody>
      </p:sp>
      <p:sp>
        <p:nvSpPr>
          <p:cNvPr id="11" name="Tijdelijke aanduiding voor tekst 10">
            <a:extLst>
              <a:ext uri="{FF2B5EF4-FFF2-40B4-BE49-F238E27FC236}">
                <a16:creationId xmlns:a16="http://schemas.microsoft.com/office/drawing/2014/main" id="{30932080-C2AB-E64B-B208-5F2BF0F8A219}"/>
              </a:ext>
            </a:extLst>
          </p:cNvPr>
          <p:cNvSpPr>
            <a:spLocks noGrp="1"/>
          </p:cNvSpPr>
          <p:nvPr>
            <p:ph type="body" sz="quarter" idx="13" hasCustomPrompt="1"/>
          </p:nvPr>
        </p:nvSpPr>
        <p:spPr>
          <a:xfrm>
            <a:off x="-2" y="0"/>
            <a:ext cx="9499387" cy="6858000"/>
          </a:xfrm>
          <a:blipFill>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tretch>
              <a:fillRect/>
            </a:stretch>
          </a:blipFill>
        </p:spPr>
        <p:txBody>
          <a:bodyPr>
            <a:normAutofit/>
          </a:bodyPr>
          <a:lstStyle>
            <a:lvl1pPr marL="0" indent="0">
              <a:buNone/>
              <a:defRPr sz="800"/>
            </a:lvl1pPr>
          </a:lstStyle>
          <a:p>
            <a:r>
              <a:rPr lang="en-GB"/>
              <a:t>     </a:t>
            </a:r>
          </a:p>
        </p:txBody>
      </p:sp>
      <p:sp>
        <p:nvSpPr>
          <p:cNvPr id="2" name="Titel 1">
            <a:extLst>
              <a:ext uri="{FF2B5EF4-FFF2-40B4-BE49-F238E27FC236}">
                <a16:creationId xmlns:a16="http://schemas.microsoft.com/office/drawing/2014/main" id="{6E90E49B-E28F-E04A-952A-60081EC69CC5}"/>
              </a:ext>
            </a:extLst>
          </p:cNvPr>
          <p:cNvSpPr>
            <a:spLocks noGrp="1"/>
          </p:cNvSpPr>
          <p:nvPr>
            <p:ph type="title" hasCustomPrompt="1"/>
          </p:nvPr>
        </p:nvSpPr>
        <p:spPr>
          <a:xfrm>
            <a:off x="621993" y="714250"/>
            <a:ext cx="5961687" cy="1672402"/>
          </a:xfrm>
        </p:spPr>
        <p:txBody>
          <a:bodyPr anchor="t">
            <a:noAutofit/>
          </a:bodyPr>
          <a:lstStyle>
            <a:lvl1pPr marL="15875" indent="-15875">
              <a:tabLst/>
              <a:defRPr sz="4000">
                <a:solidFill>
                  <a:schemeClr val="accent1"/>
                </a:solidFill>
                <a:latin typeface="+mn-lt"/>
              </a:defRPr>
            </a:lvl1pPr>
          </a:lstStyle>
          <a:p>
            <a:r>
              <a:rPr lang="nl-NL"/>
              <a:t># 1 Hoofdstuktitel</a:t>
            </a:r>
            <a:br>
              <a:rPr lang="nl-NL"/>
            </a:br>
            <a:endParaRPr lang="en-GB"/>
          </a:p>
        </p:txBody>
      </p:sp>
      <p:sp>
        <p:nvSpPr>
          <p:cNvPr id="12" name="Tijdelijke aanduiding voor tekst 4">
            <a:extLst>
              <a:ext uri="{FF2B5EF4-FFF2-40B4-BE49-F238E27FC236}">
                <a16:creationId xmlns:a16="http://schemas.microsoft.com/office/drawing/2014/main" id="{C8BD1D58-A58E-F741-90CA-57DE8A0A76B8}"/>
              </a:ext>
            </a:extLst>
          </p:cNvPr>
          <p:cNvSpPr>
            <a:spLocks noGrp="1" noChangeAspect="1"/>
          </p:cNvSpPr>
          <p:nvPr>
            <p:ph type="body" sz="quarter" idx="19" hasCustomPrompt="1"/>
          </p:nvPr>
        </p:nvSpPr>
        <p:spPr>
          <a:xfrm>
            <a:off x="705118" y="6235054"/>
            <a:ext cx="1155600" cy="378832"/>
          </a:xfrm>
          <a:blipFill>
            <a:blip r:embed="rId4" cstate="screen">
              <a:extLst>
                <a:ext uri="{28A0092B-C50C-407E-A947-70E740481C1C}">
                  <a14:useLocalDpi xmlns:a14="http://schemas.microsoft.com/office/drawing/2010/main"/>
                </a:ext>
              </a:extLst>
            </a:blip>
            <a:stretch>
              <a:fillRect/>
            </a:stretch>
          </a:blipFill>
        </p:spPr>
        <p:txBody>
          <a:bodyPr/>
          <a:lstStyle>
            <a:lvl1pPr marL="0" indent="0">
              <a:buNone/>
              <a:defRPr/>
            </a:lvl1pPr>
          </a:lstStyle>
          <a:p>
            <a:r>
              <a:rPr lang="en-GB"/>
              <a:t>    </a:t>
            </a:r>
          </a:p>
        </p:txBody>
      </p:sp>
      <p:sp>
        <p:nvSpPr>
          <p:cNvPr id="16" name="Tijdelijke aanduiding voor tekst 15">
            <a:extLst>
              <a:ext uri="{FF2B5EF4-FFF2-40B4-BE49-F238E27FC236}">
                <a16:creationId xmlns:a16="http://schemas.microsoft.com/office/drawing/2014/main" id="{51887647-F35D-7948-9E6B-804459F27C8A}"/>
              </a:ext>
            </a:extLst>
          </p:cNvPr>
          <p:cNvSpPr>
            <a:spLocks noGrp="1"/>
          </p:cNvSpPr>
          <p:nvPr>
            <p:ph type="body" sz="quarter" idx="20" hasCustomPrompt="1"/>
          </p:nvPr>
        </p:nvSpPr>
        <p:spPr>
          <a:xfrm>
            <a:off x="621993" y="2738022"/>
            <a:ext cx="5745556" cy="2370288"/>
          </a:xfrm>
        </p:spPr>
        <p:txBody>
          <a:bodyPr>
            <a:noAutofit/>
          </a:bodyPr>
          <a:lstStyle>
            <a:lvl1pPr>
              <a:spcBef>
                <a:spcPts val="200"/>
              </a:spcBef>
              <a:spcAft>
                <a:spcPts val="200"/>
              </a:spcAft>
              <a:defRPr sz="2100">
                <a:solidFill>
                  <a:schemeClr val="accent1"/>
                </a:solidFill>
              </a:defRPr>
            </a:lvl1pPr>
          </a:lstStyle>
          <a:p>
            <a:r>
              <a:rPr lang="nl-NL"/>
              <a:t>Hoofdstukonderdeel</a:t>
            </a:r>
            <a:endParaRPr lang="en-GB"/>
          </a:p>
        </p:txBody>
      </p:sp>
    </p:spTree>
    <p:extLst>
      <p:ext uri="{BB962C8B-B14F-4D97-AF65-F5344CB8AC3E}">
        <p14:creationId xmlns:p14="http://schemas.microsoft.com/office/powerpoint/2010/main" val="2591470061"/>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el en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D3B07D-9B6F-AC4C-BDE2-22F6E119BAA9}"/>
              </a:ext>
            </a:extLst>
          </p:cNvPr>
          <p:cNvSpPr>
            <a:spLocks noGrp="1"/>
          </p:cNvSpPr>
          <p:nvPr>
            <p:ph type="title"/>
          </p:nvPr>
        </p:nvSpPr>
        <p:spPr>
          <a:xfrm>
            <a:off x="721822" y="274770"/>
            <a:ext cx="8621683" cy="1325563"/>
          </a:xfrm>
        </p:spPr>
        <p:txBody>
          <a:bodyPr anchor="ctr">
            <a:noAutofit/>
          </a:bodyPr>
          <a:lstStyle>
            <a:lvl1pPr>
              <a:defRPr>
                <a:solidFill>
                  <a:schemeClr val="accent1"/>
                </a:solidFill>
                <a:latin typeface="+mn-lt"/>
              </a:defRPr>
            </a:lvl1pPr>
          </a:lstStyle>
          <a:p>
            <a:r>
              <a:rPr lang="nl-NL"/>
              <a:t>Klik om stijl te bewerken</a:t>
            </a:r>
            <a:endParaRPr lang="en-GB"/>
          </a:p>
        </p:txBody>
      </p:sp>
      <p:sp>
        <p:nvSpPr>
          <p:cNvPr id="3" name="Tijdelijke aanduiding voor inhoud 2">
            <a:extLst>
              <a:ext uri="{FF2B5EF4-FFF2-40B4-BE49-F238E27FC236}">
                <a16:creationId xmlns:a16="http://schemas.microsoft.com/office/drawing/2014/main" id="{85F88717-53D7-6B45-A050-CBB11BEC689E}"/>
              </a:ext>
            </a:extLst>
          </p:cNvPr>
          <p:cNvSpPr>
            <a:spLocks noGrp="1"/>
          </p:cNvSpPr>
          <p:nvPr>
            <p:ph idx="1"/>
          </p:nvPr>
        </p:nvSpPr>
        <p:spPr>
          <a:xfrm>
            <a:off x="721822" y="1865444"/>
            <a:ext cx="9486703" cy="3812025"/>
          </a:xfrm>
        </p:spPr>
        <p:txBody>
          <a:bodyPr>
            <a:noAutofit/>
          </a:bodyPr>
          <a:lstStyle>
            <a:lvl1pPr marL="230188" indent="-230188">
              <a:lnSpc>
                <a:spcPct val="85000"/>
              </a:lnSpc>
              <a:spcBef>
                <a:spcPts val="400"/>
              </a:spcBef>
              <a:spcAft>
                <a:spcPts val="800"/>
              </a:spcAft>
              <a:buClr>
                <a:schemeClr val="accent2"/>
              </a:buClr>
              <a:buFont typeface="Arial" panose="020B0604020202020204" pitchFamily="34" charset="0"/>
              <a:buChar char="•"/>
              <a:tabLst/>
              <a:defRPr sz="2000">
                <a:solidFill>
                  <a:schemeClr val="tx1">
                    <a:lumMod val="75000"/>
                    <a:lumOff val="25000"/>
                  </a:schemeClr>
                </a:solidFill>
              </a:defRPr>
            </a:lvl1pPr>
            <a:lvl2pPr marL="407988" indent="-177800">
              <a:lnSpc>
                <a:spcPct val="85000"/>
              </a:lnSpc>
              <a:spcBef>
                <a:spcPts val="200"/>
              </a:spcBef>
              <a:spcAft>
                <a:spcPts val="400"/>
              </a:spcAft>
              <a:buClr>
                <a:schemeClr val="accent2"/>
              </a:buClr>
              <a:buFont typeface="Systeemlettertype"/>
              <a:buChar char="-"/>
              <a:tabLst/>
              <a:defRPr sz="1800">
                <a:solidFill>
                  <a:schemeClr val="tx1">
                    <a:lumMod val="75000"/>
                    <a:lumOff val="25000"/>
                  </a:schemeClr>
                </a:solidFill>
              </a:defRPr>
            </a:lvl2pPr>
            <a:lvl3pPr marL="585788" indent="-177800">
              <a:lnSpc>
                <a:spcPct val="85000"/>
              </a:lnSpc>
              <a:spcBef>
                <a:spcPts val="300"/>
              </a:spcBef>
              <a:spcAft>
                <a:spcPts val="400"/>
              </a:spcAft>
              <a:buClr>
                <a:schemeClr val="accent2"/>
              </a:buClr>
              <a:buFont typeface="Wingdings" pitchFamily="2" charset="2"/>
              <a:buChar char="§"/>
              <a:tabLst/>
              <a:defRPr sz="1400">
                <a:solidFill>
                  <a:schemeClr val="tx1">
                    <a:lumMod val="75000"/>
                    <a:lumOff val="25000"/>
                  </a:schemeClr>
                </a:solidFill>
              </a:defRPr>
            </a:lvl3pPr>
            <a:lvl4pPr marL="763588" indent="-177800">
              <a:lnSpc>
                <a:spcPct val="85000"/>
              </a:lnSpc>
              <a:spcBef>
                <a:spcPts val="200"/>
              </a:spcBef>
              <a:spcAft>
                <a:spcPts val="400"/>
              </a:spcAft>
              <a:buClr>
                <a:srgbClr val="B2D234"/>
              </a:buClr>
              <a:buFont typeface="Courier New" panose="02070309020205020404" pitchFamily="49" charset="0"/>
              <a:buChar char="o"/>
              <a:tabLst/>
              <a:defRPr sz="1400"/>
            </a:lvl4pPr>
          </a:lstStyle>
          <a:p>
            <a:pPr lvl="0"/>
            <a:r>
              <a:rPr lang="nl-NL"/>
              <a:t>Tekststijl van het model bewerken</a:t>
            </a:r>
          </a:p>
          <a:p>
            <a:pPr lvl="1"/>
            <a:r>
              <a:rPr lang="nl-NL"/>
              <a:t>Tweede niveau</a:t>
            </a:r>
          </a:p>
          <a:p>
            <a:pPr lvl="2"/>
            <a:r>
              <a:rPr lang="nl-NL"/>
              <a:t>Derde niveau</a:t>
            </a:r>
          </a:p>
          <a:p>
            <a:pPr lvl="3"/>
            <a:r>
              <a:rPr lang="nl-NL"/>
              <a:t>Vierde niveau</a:t>
            </a:r>
          </a:p>
        </p:txBody>
      </p:sp>
      <p:sp>
        <p:nvSpPr>
          <p:cNvPr id="4" name="Tijdelijke aanduiding voor datum 3">
            <a:extLst>
              <a:ext uri="{FF2B5EF4-FFF2-40B4-BE49-F238E27FC236}">
                <a16:creationId xmlns:a16="http://schemas.microsoft.com/office/drawing/2014/main" id="{911C1E4F-8774-5342-AE68-60FE06A90677}"/>
              </a:ext>
            </a:extLst>
          </p:cNvPr>
          <p:cNvSpPr>
            <a:spLocks noGrp="1"/>
          </p:cNvSpPr>
          <p:nvPr>
            <p:ph type="dt" sz="half" idx="10"/>
          </p:nvPr>
        </p:nvSpPr>
        <p:spPr>
          <a:xfrm>
            <a:off x="9464408" y="6253425"/>
            <a:ext cx="1582844" cy="413382"/>
          </a:xfrm>
        </p:spPr>
        <p:txBody>
          <a:bodyPr/>
          <a:lstStyle>
            <a:lvl1pPr marL="0" indent="0" algn="r">
              <a:buFont typeface="Arial" panose="020B0604020202020204" pitchFamily="34" charset="0"/>
              <a:buNone/>
              <a:defRPr sz="1000"/>
            </a:lvl1pPr>
          </a:lstStyle>
          <a:p>
            <a:r>
              <a:rPr lang="nl-BE"/>
              <a:t>maart 2023</a:t>
            </a:r>
            <a:endParaRPr lang="en-GB"/>
          </a:p>
        </p:txBody>
      </p:sp>
      <p:sp>
        <p:nvSpPr>
          <p:cNvPr id="5" name="Tijdelijke aanduiding voor voettekst 4">
            <a:extLst>
              <a:ext uri="{FF2B5EF4-FFF2-40B4-BE49-F238E27FC236}">
                <a16:creationId xmlns:a16="http://schemas.microsoft.com/office/drawing/2014/main" id="{5C8D06DB-C709-5A41-8480-53353F6E4F0A}"/>
              </a:ext>
            </a:extLst>
          </p:cNvPr>
          <p:cNvSpPr>
            <a:spLocks noGrp="1"/>
          </p:cNvSpPr>
          <p:nvPr>
            <p:ph type="ftr" sz="quarter" idx="11"/>
          </p:nvPr>
        </p:nvSpPr>
        <p:spPr>
          <a:xfrm>
            <a:off x="2809702" y="6253425"/>
            <a:ext cx="6533803" cy="413382"/>
          </a:xfrm>
        </p:spPr>
        <p:txBody>
          <a:bodyPr/>
          <a:lstStyle>
            <a:lvl1pPr>
              <a:defRPr sz="1000"/>
            </a:lvl1pPr>
          </a:lstStyle>
          <a:p>
            <a:r>
              <a:rPr lang="en-GB"/>
              <a:t>Infovergadering afkoppeling riolering</a:t>
            </a:r>
          </a:p>
        </p:txBody>
      </p:sp>
      <p:sp>
        <p:nvSpPr>
          <p:cNvPr id="6" name="Tijdelijke aanduiding voor dianummer 5">
            <a:extLst>
              <a:ext uri="{FF2B5EF4-FFF2-40B4-BE49-F238E27FC236}">
                <a16:creationId xmlns:a16="http://schemas.microsoft.com/office/drawing/2014/main" id="{D695D411-CEA8-554D-BED9-4379B8733762}"/>
              </a:ext>
            </a:extLst>
          </p:cNvPr>
          <p:cNvSpPr>
            <a:spLocks noGrp="1"/>
          </p:cNvSpPr>
          <p:nvPr>
            <p:ph type="sldNum" sz="quarter" idx="12"/>
          </p:nvPr>
        </p:nvSpPr>
        <p:spPr>
          <a:xfrm>
            <a:off x="11093116" y="6253426"/>
            <a:ext cx="469784" cy="413382"/>
          </a:xfrm>
        </p:spPr>
        <p:txBody>
          <a:bodyPr/>
          <a:lstStyle>
            <a:lvl1pPr>
              <a:defRPr sz="1000"/>
            </a:lvl1pPr>
          </a:lstStyle>
          <a:p>
            <a:fld id="{0D55AD90-E753-AA4D-96BD-B26D74333C3A}" type="slidenum">
              <a:rPr lang="en-GB" smtClean="0"/>
              <a:pPr/>
              <a:t>‹nr.›</a:t>
            </a:fld>
            <a:endParaRPr lang="en-GB"/>
          </a:p>
        </p:txBody>
      </p:sp>
      <p:pic>
        <p:nvPicPr>
          <p:cNvPr id="10" name="Afbeelding 9">
            <a:extLst>
              <a:ext uri="{FF2B5EF4-FFF2-40B4-BE49-F238E27FC236}">
                <a16:creationId xmlns:a16="http://schemas.microsoft.com/office/drawing/2014/main" id="{36A423BC-CC51-3044-8831-0BAB7FFCCC9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010900" y="454157"/>
            <a:ext cx="1181100" cy="1231900"/>
          </a:xfrm>
          <a:prstGeom prst="rect">
            <a:avLst/>
          </a:prstGeom>
        </p:spPr>
      </p:pic>
      <p:pic>
        <p:nvPicPr>
          <p:cNvPr id="15" name="Afbeelding 14">
            <a:extLst>
              <a:ext uri="{FF2B5EF4-FFF2-40B4-BE49-F238E27FC236}">
                <a16:creationId xmlns:a16="http://schemas.microsoft.com/office/drawing/2014/main" id="{CB1983D2-3597-7748-977B-8AAB3BF583E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07210" y="6239777"/>
            <a:ext cx="1155600" cy="380385"/>
          </a:xfrm>
          <a:prstGeom prst="rect">
            <a:avLst/>
          </a:prstGeom>
        </p:spPr>
      </p:pic>
    </p:spTree>
    <p:extLst>
      <p:ext uri="{BB962C8B-B14F-4D97-AF65-F5344CB8AC3E}">
        <p14:creationId xmlns:p14="http://schemas.microsoft.com/office/powerpoint/2010/main" val="1620461496"/>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el en tekst (2 kolommen)">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D3B07D-9B6F-AC4C-BDE2-22F6E119BAA9}"/>
              </a:ext>
            </a:extLst>
          </p:cNvPr>
          <p:cNvSpPr>
            <a:spLocks noGrp="1"/>
          </p:cNvSpPr>
          <p:nvPr>
            <p:ph type="title"/>
          </p:nvPr>
        </p:nvSpPr>
        <p:spPr>
          <a:xfrm>
            <a:off x="721822" y="274770"/>
            <a:ext cx="8621683" cy="1325563"/>
          </a:xfrm>
        </p:spPr>
        <p:txBody>
          <a:bodyPr anchor="ctr">
            <a:noAutofit/>
          </a:bodyPr>
          <a:lstStyle>
            <a:lvl1pPr>
              <a:defRPr>
                <a:solidFill>
                  <a:schemeClr val="accent1"/>
                </a:solidFill>
                <a:latin typeface="+mn-lt"/>
              </a:defRPr>
            </a:lvl1pPr>
          </a:lstStyle>
          <a:p>
            <a:r>
              <a:rPr lang="nl-NL"/>
              <a:t>Klik om stijl te bewerken</a:t>
            </a:r>
            <a:endParaRPr lang="en-GB"/>
          </a:p>
        </p:txBody>
      </p:sp>
      <p:sp>
        <p:nvSpPr>
          <p:cNvPr id="4" name="Tijdelijke aanduiding voor datum 3">
            <a:extLst>
              <a:ext uri="{FF2B5EF4-FFF2-40B4-BE49-F238E27FC236}">
                <a16:creationId xmlns:a16="http://schemas.microsoft.com/office/drawing/2014/main" id="{911C1E4F-8774-5342-AE68-60FE06A90677}"/>
              </a:ext>
            </a:extLst>
          </p:cNvPr>
          <p:cNvSpPr>
            <a:spLocks noGrp="1"/>
          </p:cNvSpPr>
          <p:nvPr>
            <p:ph type="dt" sz="half" idx="10"/>
          </p:nvPr>
        </p:nvSpPr>
        <p:spPr>
          <a:xfrm>
            <a:off x="9464408" y="6253425"/>
            <a:ext cx="1582844" cy="413382"/>
          </a:xfrm>
        </p:spPr>
        <p:txBody>
          <a:bodyPr/>
          <a:lstStyle>
            <a:lvl1pPr marL="0" indent="0" algn="r">
              <a:buFont typeface="Arial" panose="020B0604020202020204" pitchFamily="34" charset="0"/>
              <a:buNone/>
              <a:defRPr sz="1000"/>
            </a:lvl1pPr>
          </a:lstStyle>
          <a:p>
            <a:r>
              <a:rPr lang="nl-BE"/>
              <a:t>maart 2023</a:t>
            </a:r>
            <a:endParaRPr lang="en-GB"/>
          </a:p>
        </p:txBody>
      </p:sp>
      <p:sp>
        <p:nvSpPr>
          <p:cNvPr id="5" name="Tijdelijke aanduiding voor voettekst 4">
            <a:extLst>
              <a:ext uri="{FF2B5EF4-FFF2-40B4-BE49-F238E27FC236}">
                <a16:creationId xmlns:a16="http://schemas.microsoft.com/office/drawing/2014/main" id="{5C8D06DB-C709-5A41-8480-53353F6E4F0A}"/>
              </a:ext>
            </a:extLst>
          </p:cNvPr>
          <p:cNvSpPr>
            <a:spLocks noGrp="1"/>
          </p:cNvSpPr>
          <p:nvPr>
            <p:ph type="ftr" sz="quarter" idx="11"/>
          </p:nvPr>
        </p:nvSpPr>
        <p:spPr>
          <a:xfrm>
            <a:off x="2809702" y="6253425"/>
            <a:ext cx="6533803" cy="413382"/>
          </a:xfrm>
        </p:spPr>
        <p:txBody>
          <a:bodyPr/>
          <a:lstStyle>
            <a:lvl1pPr>
              <a:defRPr sz="1000"/>
            </a:lvl1pPr>
          </a:lstStyle>
          <a:p>
            <a:r>
              <a:rPr lang="en-GB"/>
              <a:t>Infovergadering afkoppeling riolering</a:t>
            </a:r>
          </a:p>
        </p:txBody>
      </p:sp>
      <p:sp>
        <p:nvSpPr>
          <p:cNvPr id="6" name="Tijdelijke aanduiding voor dianummer 5">
            <a:extLst>
              <a:ext uri="{FF2B5EF4-FFF2-40B4-BE49-F238E27FC236}">
                <a16:creationId xmlns:a16="http://schemas.microsoft.com/office/drawing/2014/main" id="{D695D411-CEA8-554D-BED9-4379B8733762}"/>
              </a:ext>
            </a:extLst>
          </p:cNvPr>
          <p:cNvSpPr>
            <a:spLocks noGrp="1"/>
          </p:cNvSpPr>
          <p:nvPr>
            <p:ph type="sldNum" sz="quarter" idx="12"/>
          </p:nvPr>
        </p:nvSpPr>
        <p:spPr>
          <a:xfrm>
            <a:off x="11093116" y="6253426"/>
            <a:ext cx="469784" cy="413382"/>
          </a:xfrm>
        </p:spPr>
        <p:txBody>
          <a:bodyPr/>
          <a:lstStyle>
            <a:lvl1pPr>
              <a:defRPr sz="1000"/>
            </a:lvl1pPr>
          </a:lstStyle>
          <a:p>
            <a:fld id="{0D55AD90-E753-AA4D-96BD-B26D74333C3A}" type="slidenum">
              <a:rPr lang="en-GB" smtClean="0"/>
              <a:pPr/>
              <a:t>‹nr.›</a:t>
            </a:fld>
            <a:endParaRPr lang="en-GB"/>
          </a:p>
        </p:txBody>
      </p:sp>
      <p:pic>
        <p:nvPicPr>
          <p:cNvPr id="10" name="Afbeelding 9">
            <a:extLst>
              <a:ext uri="{FF2B5EF4-FFF2-40B4-BE49-F238E27FC236}">
                <a16:creationId xmlns:a16="http://schemas.microsoft.com/office/drawing/2014/main" id="{36A423BC-CC51-3044-8831-0BAB7FFCCC9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010900" y="454157"/>
            <a:ext cx="1181100" cy="1231900"/>
          </a:xfrm>
          <a:prstGeom prst="rect">
            <a:avLst/>
          </a:prstGeom>
        </p:spPr>
      </p:pic>
      <p:sp>
        <p:nvSpPr>
          <p:cNvPr id="11" name="Ovaal 10">
            <a:extLst>
              <a:ext uri="{FF2B5EF4-FFF2-40B4-BE49-F238E27FC236}">
                <a16:creationId xmlns:a16="http://schemas.microsoft.com/office/drawing/2014/main" id="{BD9C4613-6B3C-3546-8EBD-89C58E975CA2}"/>
              </a:ext>
            </a:extLst>
          </p:cNvPr>
          <p:cNvSpPr/>
          <p:nvPr userDrawn="1"/>
        </p:nvSpPr>
        <p:spPr>
          <a:xfrm>
            <a:off x="11013196" y="6437256"/>
            <a:ext cx="45719" cy="4571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Afbeelding 14">
            <a:extLst>
              <a:ext uri="{FF2B5EF4-FFF2-40B4-BE49-F238E27FC236}">
                <a16:creationId xmlns:a16="http://schemas.microsoft.com/office/drawing/2014/main" id="{CB1983D2-3597-7748-977B-8AAB3BF583E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07210" y="6239777"/>
            <a:ext cx="1155600" cy="380385"/>
          </a:xfrm>
          <a:prstGeom prst="rect">
            <a:avLst/>
          </a:prstGeom>
        </p:spPr>
      </p:pic>
      <p:sp>
        <p:nvSpPr>
          <p:cNvPr id="12" name="Tijdelijke aanduiding voor inhoud 2">
            <a:extLst>
              <a:ext uri="{FF2B5EF4-FFF2-40B4-BE49-F238E27FC236}">
                <a16:creationId xmlns:a16="http://schemas.microsoft.com/office/drawing/2014/main" id="{5D78D968-D576-664E-9F33-9FCD2F0B37CF}"/>
              </a:ext>
            </a:extLst>
          </p:cNvPr>
          <p:cNvSpPr>
            <a:spLocks noGrp="1"/>
          </p:cNvSpPr>
          <p:nvPr>
            <p:ph idx="1"/>
          </p:nvPr>
        </p:nvSpPr>
        <p:spPr>
          <a:xfrm>
            <a:off x="721822" y="1865444"/>
            <a:ext cx="4970767" cy="3812025"/>
          </a:xfrm>
        </p:spPr>
        <p:txBody>
          <a:bodyPr>
            <a:noAutofit/>
          </a:bodyPr>
          <a:lstStyle>
            <a:lvl1pPr marL="230188" indent="-230188">
              <a:lnSpc>
                <a:spcPct val="85000"/>
              </a:lnSpc>
              <a:spcBef>
                <a:spcPts val="400"/>
              </a:spcBef>
              <a:spcAft>
                <a:spcPts val="800"/>
              </a:spcAft>
              <a:buClr>
                <a:schemeClr val="accent2"/>
              </a:buClr>
              <a:buFont typeface="Arial" panose="020B0604020202020204" pitchFamily="34" charset="0"/>
              <a:buChar char="•"/>
              <a:tabLst/>
              <a:defRPr sz="2000">
                <a:solidFill>
                  <a:schemeClr val="tx1">
                    <a:lumMod val="75000"/>
                    <a:lumOff val="25000"/>
                  </a:schemeClr>
                </a:solidFill>
              </a:defRPr>
            </a:lvl1pPr>
            <a:lvl2pPr marL="407988" indent="-177800">
              <a:lnSpc>
                <a:spcPct val="85000"/>
              </a:lnSpc>
              <a:spcBef>
                <a:spcPts val="200"/>
              </a:spcBef>
              <a:spcAft>
                <a:spcPts val="400"/>
              </a:spcAft>
              <a:buClr>
                <a:schemeClr val="accent2"/>
              </a:buClr>
              <a:buFont typeface="Systeemlettertype"/>
              <a:buChar char="-"/>
              <a:tabLst/>
              <a:defRPr sz="1800">
                <a:solidFill>
                  <a:schemeClr val="tx1">
                    <a:lumMod val="75000"/>
                    <a:lumOff val="25000"/>
                  </a:schemeClr>
                </a:solidFill>
              </a:defRPr>
            </a:lvl2pPr>
            <a:lvl3pPr marL="585788" indent="-177800">
              <a:lnSpc>
                <a:spcPct val="85000"/>
              </a:lnSpc>
              <a:spcBef>
                <a:spcPts val="300"/>
              </a:spcBef>
              <a:spcAft>
                <a:spcPts val="400"/>
              </a:spcAft>
              <a:buClr>
                <a:schemeClr val="accent2"/>
              </a:buClr>
              <a:buFont typeface="Wingdings" pitchFamily="2" charset="2"/>
              <a:buChar char="§"/>
              <a:tabLst/>
              <a:defRPr sz="1400">
                <a:solidFill>
                  <a:schemeClr val="tx1">
                    <a:lumMod val="75000"/>
                    <a:lumOff val="25000"/>
                  </a:schemeClr>
                </a:solidFill>
              </a:defRPr>
            </a:lvl3pPr>
            <a:lvl4pPr marL="763588" indent="-177800">
              <a:lnSpc>
                <a:spcPct val="85000"/>
              </a:lnSpc>
              <a:spcBef>
                <a:spcPts val="200"/>
              </a:spcBef>
              <a:spcAft>
                <a:spcPts val="400"/>
              </a:spcAft>
              <a:buClr>
                <a:srgbClr val="B2D234"/>
              </a:buClr>
              <a:buFont typeface="Courier New" panose="02070309020205020404" pitchFamily="49" charset="0"/>
              <a:buChar char="o"/>
              <a:tabLst/>
              <a:defRPr sz="1400"/>
            </a:lvl4pPr>
          </a:lstStyle>
          <a:p>
            <a:pPr lvl="0"/>
            <a:r>
              <a:rPr lang="nl-NL"/>
              <a:t>Tekststijl van het model bewerken</a:t>
            </a:r>
          </a:p>
          <a:p>
            <a:pPr lvl="1"/>
            <a:r>
              <a:rPr lang="nl-NL"/>
              <a:t>Tweede niveau</a:t>
            </a:r>
          </a:p>
          <a:p>
            <a:pPr lvl="2"/>
            <a:r>
              <a:rPr lang="nl-NL"/>
              <a:t>Derde niveau</a:t>
            </a:r>
          </a:p>
          <a:p>
            <a:pPr lvl="3"/>
            <a:r>
              <a:rPr lang="nl-NL"/>
              <a:t>Vierde niveau</a:t>
            </a:r>
          </a:p>
        </p:txBody>
      </p:sp>
      <p:sp>
        <p:nvSpPr>
          <p:cNvPr id="17" name="Tijdelijke aanduiding voor inhoud 2">
            <a:extLst>
              <a:ext uri="{FF2B5EF4-FFF2-40B4-BE49-F238E27FC236}">
                <a16:creationId xmlns:a16="http://schemas.microsoft.com/office/drawing/2014/main" id="{C0FEF1F6-E27A-FA48-820F-B983ADCA3AB7}"/>
              </a:ext>
            </a:extLst>
          </p:cNvPr>
          <p:cNvSpPr>
            <a:spLocks noGrp="1"/>
          </p:cNvSpPr>
          <p:nvPr>
            <p:ph idx="15"/>
          </p:nvPr>
        </p:nvSpPr>
        <p:spPr>
          <a:xfrm>
            <a:off x="6088148" y="1865443"/>
            <a:ext cx="4970767" cy="3812025"/>
          </a:xfrm>
        </p:spPr>
        <p:txBody>
          <a:bodyPr>
            <a:noAutofit/>
          </a:bodyPr>
          <a:lstStyle>
            <a:lvl1pPr marL="230188" indent="-230188">
              <a:lnSpc>
                <a:spcPct val="85000"/>
              </a:lnSpc>
              <a:spcBef>
                <a:spcPts val="400"/>
              </a:spcBef>
              <a:spcAft>
                <a:spcPts val="800"/>
              </a:spcAft>
              <a:buClr>
                <a:schemeClr val="accent2"/>
              </a:buClr>
              <a:buFont typeface="Arial" panose="020B0604020202020204" pitchFamily="34" charset="0"/>
              <a:buChar char="•"/>
              <a:tabLst/>
              <a:defRPr sz="2000">
                <a:solidFill>
                  <a:schemeClr val="tx1">
                    <a:lumMod val="75000"/>
                    <a:lumOff val="25000"/>
                  </a:schemeClr>
                </a:solidFill>
              </a:defRPr>
            </a:lvl1pPr>
            <a:lvl2pPr marL="407988" indent="-177800">
              <a:lnSpc>
                <a:spcPct val="85000"/>
              </a:lnSpc>
              <a:spcBef>
                <a:spcPts val="200"/>
              </a:spcBef>
              <a:spcAft>
                <a:spcPts val="400"/>
              </a:spcAft>
              <a:buClr>
                <a:schemeClr val="accent2"/>
              </a:buClr>
              <a:buFont typeface="Systeemlettertype"/>
              <a:buChar char="-"/>
              <a:tabLst/>
              <a:defRPr sz="1800">
                <a:solidFill>
                  <a:schemeClr val="tx1">
                    <a:lumMod val="75000"/>
                    <a:lumOff val="25000"/>
                  </a:schemeClr>
                </a:solidFill>
              </a:defRPr>
            </a:lvl2pPr>
            <a:lvl3pPr marL="585788" indent="-177800">
              <a:lnSpc>
                <a:spcPct val="85000"/>
              </a:lnSpc>
              <a:spcBef>
                <a:spcPts val="300"/>
              </a:spcBef>
              <a:spcAft>
                <a:spcPts val="400"/>
              </a:spcAft>
              <a:buClr>
                <a:schemeClr val="accent2"/>
              </a:buClr>
              <a:buFont typeface="Wingdings" pitchFamily="2" charset="2"/>
              <a:buChar char="§"/>
              <a:tabLst/>
              <a:defRPr sz="1400">
                <a:solidFill>
                  <a:schemeClr val="tx1">
                    <a:lumMod val="75000"/>
                    <a:lumOff val="25000"/>
                  </a:schemeClr>
                </a:solidFill>
              </a:defRPr>
            </a:lvl3pPr>
            <a:lvl4pPr marL="763588" indent="-177800">
              <a:lnSpc>
                <a:spcPct val="85000"/>
              </a:lnSpc>
              <a:spcBef>
                <a:spcPts val="200"/>
              </a:spcBef>
              <a:spcAft>
                <a:spcPts val="400"/>
              </a:spcAft>
              <a:buClr>
                <a:srgbClr val="B2D234"/>
              </a:buClr>
              <a:buFont typeface="Courier New" panose="02070309020205020404" pitchFamily="49" charset="0"/>
              <a:buChar char="o"/>
              <a:tabLst/>
              <a:defRPr sz="1400"/>
            </a:lvl4pPr>
          </a:lstStyle>
          <a:p>
            <a:pPr lvl="0"/>
            <a:r>
              <a:rPr lang="nl-NL"/>
              <a:t>Tekststijl van het model bewerken</a:t>
            </a:r>
          </a:p>
          <a:p>
            <a:pPr lvl="1"/>
            <a:r>
              <a:rPr lang="nl-NL"/>
              <a:t>Tweede niveau</a:t>
            </a:r>
          </a:p>
          <a:p>
            <a:pPr lvl="2"/>
            <a:r>
              <a:rPr lang="nl-NL"/>
              <a:t>Derde niveau</a:t>
            </a:r>
          </a:p>
          <a:p>
            <a:pPr lvl="3"/>
            <a:r>
              <a:rPr lang="nl-NL"/>
              <a:t>Vierde niveau</a:t>
            </a:r>
          </a:p>
        </p:txBody>
      </p:sp>
    </p:spTree>
    <p:extLst>
      <p:ext uri="{BB962C8B-B14F-4D97-AF65-F5344CB8AC3E}">
        <p14:creationId xmlns:p14="http://schemas.microsoft.com/office/powerpoint/2010/main" val="1932051548"/>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el, tekst en 1 foto">
    <p:spTree>
      <p:nvGrpSpPr>
        <p:cNvPr id="1" name=""/>
        <p:cNvGrpSpPr/>
        <p:nvPr/>
      </p:nvGrpSpPr>
      <p:grpSpPr>
        <a:xfrm>
          <a:off x="0" y="0"/>
          <a:ext cx="0" cy="0"/>
          <a:chOff x="0" y="0"/>
          <a:chExt cx="0" cy="0"/>
        </a:xfrm>
      </p:grpSpPr>
      <p:sp>
        <p:nvSpPr>
          <p:cNvPr id="12" name="Tijdelijke aanduiding voor afbeelding 11">
            <a:extLst>
              <a:ext uri="{FF2B5EF4-FFF2-40B4-BE49-F238E27FC236}">
                <a16:creationId xmlns:a16="http://schemas.microsoft.com/office/drawing/2014/main" id="{DA6209EC-84DC-974D-989F-C406FE41ADC5}"/>
              </a:ext>
            </a:extLst>
          </p:cNvPr>
          <p:cNvSpPr>
            <a:spLocks noGrp="1"/>
          </p:cNvSpPr>
          <p:nvPr>
            <p:ph type="pic" sz="quarter" idx="13"/>
          </p:nvPr>
        </p:nvSpPr>
        <p:spPr>
          <a:xfrm>
            <a:off x="7495309" y="0"/>
            <a:ext cx="4696691" cy="6858000"/>
          </a:xfrm>
          <a:solidFill>
            <a:schemeClr val="bg1">
              <a:lumMod val="95000"/>
            </a:schemeClr>
          </a:solidFill>
        </p:spPr>
        <p:txBody>
          <a:bodyPr tIns="432000">
            <a:normAutofit/>
          </a:bodyPr>
          <a:lstStyle>
            <a:lvl1pPr algn="ctr">
              <a:defRPr sz="1800"/>
            </a:lvl1pPr>
          </a:lstStyle>
          <a:p>
            <a:r>
              <a:rPr lang="nl-NL"/>
              <a:t>Klik op het pictogram als u een afbeelding wilt toevoegen</a:t>
            </a:r>
            <a:endParaRPr lang="en-GB"/>
          </a:p>
        </p:txBody>
      </p:sp>
      <p:sp>
        <p:nvSpPr>
          <p:cNvPr id="2" name="Titel 1">
            <a:extLst>
              <a:ext uri="{FF2B5EF4-FFF2-40B4-BE49-F238E27FC236}">
                <a16:creationId xmlns:a16="http://schemas.microsoft.com/office/drawing/2014/main" id="{DAD3B07D-9B6F-AC4C-BDE2-22F6E119BAA9}"/>
              </a:ext>
            </a:extLst>
          </p:cNvPr>
          <p:cNvSpPr>
            <a:spLocks noGrp="1"/>
          </p:cNvSpPr>
          <p:nvPr>
            <p:ph type="title"/>
          </p:nvPr>
        </p:nvSpPr>
        <p:spPr>
          <a:xfrm>
            <a:off x="721823" y="274770"/>
            <a:ext cx="5623559" cy="1325563"/>
          </a:xfrm>
        </p:spPr>
        <p:txBody>
          <a:bodyPr anchor="ctr">
            <a:noAutofit/>
          </a:bodyPr>
          <a:lstStyle>
            <a:lvl1pPr>
              <a:defRPr>
                <a:solidFill>
                  <a:schemeClr val="accent1"/>
                </a:solidFill>
                <a:latin typeface="+mn-lt"/>
              </a:defRPr>
            </a:lvl1pPr>
          </a:lstStyle>
          <a:p>
            <a:r>
              <a:rPr lang="nl-NL"/>
              <a:t>Klik om stijl te bewerken</a:t>
            </a:r>
            <a:endParaRPr lang="en-GB"/>
          </a:p>
        </p:txBody>
      </p:sp>
      <p:sp>
        <p:nvSpPr>
          <p:cNvPr id="5" name="Tijdelijke aanduiding voor voettekst 4">
            <a:extLst>
              <a:ext uri="{FF2B5EF4-FFF2-40B4-BE49-F238E27FC236}">
                <a16:creationId xmlns:a16="http://schemas.microsoft.com/office/drawing/2014/main" id="{5C8D06DB-C709-5A41-8480-53353F6E4F0A}"/>
              </a:ext>
            </a:extLst>
          </p:cNvPr>
          <p:cNvSpPr>
            <a:spLocks noGrp="1"/>
          </p:cNvSpPr>
          <p:nvPr>
            <p:ph type="ftr" sz="quarter" idx="11"/>
          </p:nvPr>
        </p:nvSpPr>
        <p:spPr>
          <a:xfrm>
            <a:off x="2809702" y="6253425"/>
            <a:ext cx="4366953" cy="413382"/>
          </a:xfrm>
        </p:spPr>
        <p:txBody>
          <a:bodyPr/>
          <a:lstStyle>
            <a:lvl1pPr algn="r">
              <a:defRPr sz="1000"/>
            </a:lvl1pPr>
          </a:lstStyle>
          <a:p>
            <a:r>
              <a:rPr lang="en-GB"/>
              <a:t>Infovergadering afkoppeling riolering</a:t>
            </a:r>
          </a:p>
        </p:txBody>
      </p:sp>
      <p:sp>
        <p:nvSpPr>
          <p:cNvPr id="6" name="Tijdelijke aanduiding voor dianummer 5">
            <a:extLst>
              <a:ext uri="{FF2B5EF4-FFF2-40B4-BE49-F238E27FC236}">
                <a16:creationId xmlns:a16="http://schemas.microsoft.com/office/drawing/2014/main" id="{D695D411-CEA8-554D-BED9-4379B8733762}"/>
              </a:ext>
            </a:extLst>
          </p:cNvPr>
          <p:cNvSpPr>
            <a:spLocks noGrp="1"/>
          </p:cNvSpPr>
          <p:nvPr>
            <p:ph type="sldNum" sz="quarter" idx="12"/>
          </p:nvPr>
        </p:nvSpPr>
        <p:spPr>
          <a:xfrm>
            <a:off x="11093116" y="6253426"/>
            <a:ext cx="469784" cy="413382"/>
          </a:xfrm>
        </p:spPr>
        <p:txBody>
          <a:bodyPr/>
          <a:lstStyle>
            <a:lvl1pPr>
              <a:defRPr sz="1000"/>
            </a:lvl1pPr>
          </a:lstStyle>
          <a:p>
            <a:fld id="{0D55AD90-E753-AA4D-96BD-B26D74333C3A}" type="slidenum">
              <a:rPr lang="en-GB" smtClean="0"/>
              <a:pPr/>
              <a:t>‹nr.›</a:t>
            </a:fld>
            <a:endParaRPr lang="en-GB"/>
          </a:p>
        </p:txBody>
      </p:sp>
      <p:pic>
        <p:nvPicPr>
          <p:cNvPr id="15" name="Afbeelding 14">
            <a:extLst>
              <a:ext uri="{FF2B5EF4-FFF2-40B4-BE49-F238E27FC236}">
                <a16:creationId xmlns:a16="http://schemas.microsoft.com/office/drawing/2014/main" id="{CB1983D2-3597-7748-977B-8AAB3BF583E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07210" y="6239777"/>
            <a:ext cx="1155600" cy="380385"/>
          </a:xfrm>
          <a:prstGeom prst="rect">
            <a:avLst/>
          </a:prstGeom>
        </p:spPr>
      </p:pic>
      <p:sp>
        <p:nvSpPr>
          <p:cNvPr id="19" name="Tijdelijke aanduiding voor tekst 17">
            <a:extLst>
              <a:ext uri="{FF2B5EF4-FFF2-40B4-BE49-F238E27FC236}">
                <a16:creationId xmlns:a16="http://schemas.microsoft.com/office/drawing/2014/main" id="{608B0654-F3A7-5245-92A9-4598F71EDC8E}"/>
              </a:ext>
            </a:extLst>
          </p:cNvPr>
          <p:cNvSpPr>
            <a:spLocks noGrp="1" noChangeAspect="1"/>
          </p:cNvSpPr>
          <p:nvPr>
            <p:ph type="body" sz="quarter" idx="14" hasCustomPrompt="1"/>
          </p:nvPr>
        </p:nvSpPr>
        <p:spPr>
          <a:xfrm>
            <a:off x="11008090" y="6437256"/>
            <a:ext cx="54000" cy="54000"/>
          </a:xfrm>
          <a:blipFill>
            <a:blip r:embed="rId3" cstate="screen">
              <a:alphaModFix/>
              <a:extLst>
                <a:ext uri="{28A0092B-C50C-407E-A947-70E740481C1C}">
                  <a14:useLocalDpi xmlns:a14="http://schemas.microsoft.com/office/drawing/2010/main"/>
                </a:ext>
              </a:extLst>
            </a:blip>
            <a:stretch>
              <a:fillRect/>
            </a:stretch>
          </a:blipFill>
        </p:spPr>
        <p:txBody>
          <a:bodyPr>
            <a:normAutofit/>
          </a:bodyPr>
          <a:lstStyle>
            <a:lvl1pPr>
              <a:defRPr sz="100"/>
            </a:lvl1pPr>
          </a:lstStyle>
          <a:p>
            <a:r>
              <a:rPr lang="en-GB"/>
              <a:t>    </a:t>
            </a:r>
          </a:p>
        </p:txBody>
      </p:sp>
      <p:sp>
        <p:nvSpPr>
          <p:cNvPr id="4" name="Tijdelijke aanduiding voor datum 3">
            <a:extLst>
              <a:ext uri="{FF2B5EF4-FFF2-40B4-BE49-F238E27FC236}">
                <a16:creationId xmlns:a16="http://schemas.microsoft.com/office/drawing/2014/main" id="{911C1E4F-8774-5342-AE68-60FE06A90677}"/>
              </a:ext>
            </a:extLst>
          </p:cNvPr>
          <p:cNvSpPr>
            <a:spLocks noGrp="1"/>
          </p:cNvSpPr>
          <p:nvPr>
            <p:ph type="dt" sz="half" idx="10"/>
          </p:nvPr>
        </p:nvSpPr>
        <p:spPr>
          <a:xfrm>
            <a:off x="9464408" y="6253425"/>
            <a:ext cx="1582844" cy="413382"/>
          </a:xfrm>
        </p:spPr>
        <p:txBody>
          <a:bodyPr/>
          <a:lstStyle>
            <a:lvl1pPr marL="0" indent="0" algn="r">
              <a:buFont typeface="Arial" panose="020B0604020202020204" pitchFamily="34" charset="0"/>
              <a:buNone/>
              <a:defRPr sz="1000"/>
            </a:lvl1pPr>
          </a:lstStyle>
          <a:p>
            <a:r>
              <a:rPr lang="nl-BE"/>
              <a:t>maart 2023</a:t>
            </a:r>
            <a:endParaRPr lang="en-GB"/>
          </a:p>
        </p:txBody>
      </p:sp>
      <p:sp>
        <p:nvSpPr>
          <p:cNvPr id="13" name="Tijdelijke aanduiding voor inhoud 2">
            <a:extLst>
              <a:ext uri="{FF2B5EF4-FFF2-40B4-BE49-F238E27FC236}">
                <a16:creationId xmlns:a16="http://schemas.microsoft.com/office/drawing/2014/main" id="{D1146742-910C-524A-BB8E-BFECC16D69CC}"/>
              </a:ext>
            </a:extLst>
          </p:cNvPr>
          <p:cNvSpPr>
            <a:spLocks noGrp="1"/>
          </p:cNvSpPr>
          <p:nvPr>
            <p:ph idx="15"/>
          </p:nvPr>
        </p:nvSpPr>
        <p:spPr>
          <a:xfrm>
            <a:off x="721822" y="1865444"/>
            <a:ext cx="6270649" cy="3812025"/>
          </a:xfrm>
        </p:spPr>
        <p:txBody>
          <a:bodyPr>
            <a:noAutofit/>
          </a:bodyPr>
          <a:lstStyle>
            <a:lvl1pPr marL="230188" indent="-230188">
              <a:lnSpc>
                <a:spcPct val="85000"/>
              </a:lnSpc>
              <a:spcBef>
                <a:spcPts val="400"/>
              </a:spcBef>
              <a:spcAft>
                <a:spcPts val="800"/>
              </a:spcAft>
              <a:buClr>
                <a:schemeClr val="accent2"/>
              </a:buClr>
              <a:buFont typeface="Arial" panose="020B0604020202020204" pitchFamily="34" charset="0"/>
              <a:buChar char="•"/>
              <a:tabLst/>
              <a:defRPr sz="2000">
                <a:solidFill>
                  <a:schemeClr val="tx1">
                    <a:lumMod val="75000"/>
                    <a:lumOff val="25000"/>
                  </a:schemeClr>
                </a:solidFill>
              </a:defRPr>
            </a:lvl1pPr>
            <a:lvl2pPr marL="407988" indent="-177800">
              <a:lnSpc>
                <a:spcPct val="85000"/>
              </a:lnSpc>
              <a:spcBef>
                <a:spcPts val="200"/>
              </a:spcBef>
              <a:spcAft>
                <a:spcPts val="400"/>
              </a:spcAft>
              <a:buClr>
                <a:schemeClr val="accent2"/>
              </a:buClr>
              <a:buFont typeface="Systeemlettertype"/>
              <a:buChar char="-"/>
              <a:tabLst/>
              <a:defRPr sz="1800">
                <a:solidFill>
                  <a:schemeClr val="tx1">
                    <a:lumMod val="75000"/>
                    <a:lumOff val="25000"/>
                  </a:schemeClr>
                </a:solidFill>
              </a:defRPr>
            </a:lvl2pPr>
            <a:lvl3pPr marL="585788" indent="-177800">
              <a:lnSpc>
                <a:spcPct val="85000"/>
              </a:lnSpc>
              <a:spcBef>
                <a:spcPts val="300"/>
              </a:spcBef>
              <a:spcAft>
                <a:spcPts val="400"/>
              </a:spcAft>
              <a:buClr>
                <a:schemeClr val="accent2"/>
              </a:buClr>
              <a:buFont typeface="Wingdings" pitchFamily="2" charset="2"/>
              <a:buChar char="§"/>
              <a:tabLst/>
              <a:defRPr sz="1400">
                <a:solidFill>
                  <a:schemeClr val="tx1">
                    <a:lumMod val="75000"/>
                    <a:lumOff val="25000"/>
                  </a:schemeClr>
                </a:solidFill>
              </a:defRPr>
            </a:lvl3pPr>
            <a:lvl4pPr marL="763588" indent="-177800">
              <a:lnSpc>
                <a:spcPct val="85000"/>
              </a:lnSpc>
              <a:spcBef>
                <a:spcPts val="200"/>
              </a:spcBef>
              <a:spcAft>
                <a:spcPts val="400"/>
              </a:spcAft>
              <a:buClr>
                <a:srgbClr val="B2D234"/>
              </a:buClr>
              <a:buFont typeface="Courier New" panose="02070309020205020404" pitchFamily="49" charset="0"/>
              <a:buChar char="o"/>
              <a:tabLst/>
              <a:defRPr sz="1400"/>
            </a:lvl4pPr>
          </a:lstStyle>
          <a:p>
            <a:pPr lvl="0"/>
            <a:r>
              <a:rPr lang="nl-NL"/>
              <a:t>Tekststijl van het model bewerken</a:t>
            </a:r>
          </a:p>
          <a:p>
            <a:pPr lvl="1"/>
            <a:r>
              <a:rPr lang="nl-NL"/>
              <a:t>Tweede niveau</a:t>
            </a:r>
          </a:p>
          <a:p>
            <a:pPr lvl="2"/>
            <a:r>
              <a:rPr lang="nl-NL"/>
              <a:t>Derde niveau</a:t>
            </a:r>
          </a:p>
          <a:p>
            <a:pPr lvl="3"/>
            <a:r>
              <a:rPr lang="nl-NL"/>
              <a:t>Vierde niveau</a:t>
            </a:r>
          </a:p>
        </p:txBody>
      </p:sp>
    </p:spTree>
    <p:extLst>
      <p:ext uri="{BB962C8B-B14F-4D97-AF65-F5344CB8AC3E}">
        <p14:creationId xmlns:p14="http://schemas.microsoft.com/office/powerpoint/2010/main" val="2364862501"/>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el, tekst en 2 foto'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D3B07D-9B6F-AC4C-BDE2-22F6E119BAA9}"/>
              </a:ext>
            </a:extLst>
          </p:cNvPr>
          <p:cNvSpPr>
            <a:spLocks noGrp="1"/>
          </p:cNvSpPr>
          <p:nvPr>
            <p:ph type="title"/>
          </p:nvPr>
        </p:nvSpPr>
        <p:spPr>
          <a:xfrm>
            <a:off x="721823" y="274770"/>
            <a:ext cx="5925558" cy="1325563"/>
          </a:xfrm>
        </p:spPr>
        <p:txBody>
          <a:bodyPr anchor="ctr">
            <a:noAutofit/>
          </a:bodyPr>
          <a:lstStyle>
            <a:lvl1pPr>
              <a:defRPr>
                <a:solidFill>
                  <a:schemeClr val="accent1"/>
                </a:solidFill>
                <a:latin typeface="+mn-lt"/>
              </a:defRPr>
            </a:lvl1pPr>
          </a:lstStyle>
          <a:p>
            <a:r>
              <a:rPr lang="nl-NL"/>
              <a:t>Klik om stijl te bewerken</a:t>
            </a:r>
            <a:endParaRPr lang="en-GB"/>
          </a:p>
        </p:txBody>
      </p:sp>
      <p:sp>
        <p:nvSpPr>
          <p:cNvPr id="4" name="Tijdelijke aanduiding voor datum 3">
            <a:extLst>
              <a:ext uri="{FF2B5EF4-FFF2-40B4-BE49-F238E27FC236}">
                <a16:creationId xmlns:a16="http://schemas.microsoft.com/office/drawing/2014/main" id="{911C1E4F-8774-5342-AE68-60FE06A90677}"/>
              </a:ext>
            </a:extLst>
          </p:cNvPr>
          <p:cNvSpPr>
            <a:spLocks noGrp="1"/>
          </p:cNvSpPr>
          <p:nvPr>
            <p:ph type="dt" sz="half" idx="10"/>
          </p:nvPr>
        </p:nvSpPr>
        <p:spPr>
          <a:xfrm>
            <a:off x="9464408" y="6253425"/>
            <a:ext cx="1582844" cy="413382"/>
          </a:xfrm>
        </p:spPr>
        <p:txBody>
          <a:bodyPr/>
          <a:lstStyle>
            <a:lvl1pPr marL="0" indent="0" algn="r">
              <a:buFont typeface="Arial" panose="020B0604020202020204" pitchFamily="34" charset="0"/>
              <a:buNone/>
              <a:defRPr sz="1000"/>
            </a:lvl1pPr>
          </a:lstStyle>
          <a:p>
            <a:r>
              <a:rPr lang="nl-BE"/>
              <a:t>maart 2023</a:t>
            </a:r>
            <a:endParaRPr lang="en-GB"/>
          </a:p>
        </p:txBody>
      </p:sp>
      <p:sp>
        <p:nvSpPr>
          <p:cNvPr id="5" name="Tijdelijke aanduiding voor voettekst 4">
            <a:extLst>
              <a:ext uri="{FF2B5EF4-FFF2-40B4-BE49-F238E27FC236}">
                <a16:creationId xmlns:a16="http://schemas.microsoft.com/office/drawing/2014/main" id="{5C8D06DB-C709-5A41-8480-53353F6E4F0A}"/>
              </a:ext>
            </a:extLst>
          </p:cNvPr>
          <p:cNvSpPr>
            <a:spLocks noGrp="1"/>
          </p:cNvSpPr>
          <p:nvPr>
            <p:ph type="ftr" sz="quarter" idx="11"/>
          </p:nvPr>
        </p:nvSpPr>
        <p:spPr>
          <a:xfrm>
            <a:off x="2809702" y="6253425"/>
            <a:ext cx="6533803" cy="413382"/>
          </a:xfrm>
        </p:spPr>
        <p:txBody>
          <a:bodyPr/>
          <a:lstStyle>
            <a:lvl1pPr>
              <a:defRPr sz="1000"/>
            </a:lvl1pPr>
          </a:lstStyle>
          <a:p>
            <a:r>
              <a:rPr lang="en-GB"/>
              <a:t>Infovergadering afkoppeling riolering</a:t>
            </a:r>
          </a:p>
        </p:txBody>
      </p:sp>
      <p:sp>
        <p:nvSpPr>
          <p:cNvPr id="6" name="Tijdelijke aanduiding voor dianummer 5">
            <a:extLst>
              <a:ext uri="{FF2B5EF4-FFF2-40B4-BE49-F238E27FC236}">
                <a16:creationId xmlns:a16="http://schemas.microsoft.com/office/drawing/2014/main" id="{D695D411-CEA8-554D-BED9-4379B8733762}"/>
              </a:ext>
            </a:extLst>
          </p:cNvPr>
          <p:cNvSpPr>
            <a:spLocks noGrp="1"/>
          </p:cNvSpPr>
          <p:nvPr>
            <p:ph type="sldNum" sz="quarter" idx="12"/>
          </p:nvPr>
        </p:nvSpPr>
        <p:spPr>
          <a:xfrm>
            <a:off x="11093116" y="6253426"/>
            <a:ext cx="469784" cy="413382"/>
          </a:xfrm>
        </p:spPr>
        <p:txBody>
          <a:bodyPr/>
          <a:lstStyle>
            <a:lvl1pPr>
              <a:defRPr sz="1000"/>
            </a:lvl1pPr>
          </a:lstStyle>
          <a:p>
            <a:fld id="{0D55AD90-E753-AA4D-96BD-B26D74333C3A}" type="slidenum">
              <a:rPr lang="en-GB" smtClean="0"/>
              <a:pPr/>
              <a:t>‹nr.›</a:t>
            </a:fld>
            <a:endParaRPr lang="en-GB"/>
          </a:p>
        </p:txBody>
      </p:sp>
      <p:pic>
        <p:nvPicPr>
          <p:cNvPr id="10" name="Afbeelding 9">
            <a:extLst>
              <a:ext uri="{FF2B5EF4-FFF2-40B4-BE49-F238E27FC236}">
                <a16:creationId xmlns:a16="http://schemas.microsoft.com/office/drawing/2014/main" id="{36A423BC-CC51-3044-8831-0BAB7FFCCC9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010900" y="454157"/>
            <a:ext cx="1181100" cy="1231900"/>
          </a:xfrm>
          <a:prstGeom prst="rect">
            <a:avLst/>
          </a:prstGeom>
        </p:spPr>
      </p:pic>
      <p:sp>
        <p:nvSpPr>
          <p:cNvPr id="11" name="Ovaal 10">
            <a:extLst>
              <a:ext uri="{FF2B5EF4-FFF2-40B4-BE49-F238E27FC236}">
                <a16:creationId xmlns:a16="http://schemas.microsoft.com/office/drawing/2014/main" id="{BD9C4613-6B3C-3546-8EBD-89C58E975CA2}"/>
              </a:ext>
            </a:extLst>
          </p:cNvPr>
          <p:cNvSpPr/>
          <p:nvPr userDrawn="1"/>
        </p:nvSpPr>
        <p:spPr>
          <a:xfrm>
            <a:off x="11013196" y="6437256"/>
            <a:ext cx="45719" cy="4571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Afbeelding 14">
            <a:extLst>
              <a:ext uri="{FF2B5EF4-FFF2-40B4-BE49-F238E27FC236}">
                <a16:creationId xmlns:a16="http://schemas.microsoft.com/office/drawing/2014/main" id="{CB1983D2-3597-7748-977B-8AAB3BF583E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07210" y="6239777"/>
            <a:ext cx="1155600" cy="380385"/>
          </a:xfrm>
          <a:prstGeom prst="rect">
            <a:avLst/>
          </a:prstGeom>
        </p:spPr>
      </p:pic>
      <p:sp>
        <p:nvSpPr>
          <p:cNvPr id="12" name="Tijdelijke aanduiding voor afbeelding 11">
            <a:extLst>
              <a:ext uri="{FF2B5EF4-FFF2-40B4-BE49-F238E27FC236}">
                <a16:creationId xmlns:a16="http://schemas.microsoft.com/office/drawing/2014/main" id="{9F913598-A161-5148-BA48-176B4EA8E773}"/>
              </a:ext>
            </a:extLst>
          </p:cNvPr>
          <p:cNvSpPr>
            <a:spLocks noGrp="1"/>
          </p:cNvSpPr>
          <p:nvPr>
            <p:ph type="pic" sz="quarter" idx="13"/>
          </p:nvPr>
        </p:nvSpPr>
        <p:spPr>
          <a:xfrm>
            <a:off x="7735518" y="1865444"/>
            <a:ext cx="3300537" cy="1915446"/>
          </a:xfrm>
          <a:solidFill>
            <a:schemeClr val="bg1">
              <a:lumMod val="95000"/>
            </a:schemeClr>
          </a:solidFill>
        </p:spPr>
        <p:txBody>
          <a:bodyPr tIns="288000">
            <a:normAutofit/>
          </a:bodyPr>
          <a:lstStyle>
            <a:lvl1pPr algn="ctr">
              <a:defRPr sz="1400"/>
            </a:lvl1pPr>
          </a:lstStyle>
          <a:p>
            <a:r>
              <a:rPr lang="nl-NL"/>
              <a:t>Klik op het pictogram als u een afbeelding wilt toevoegen</a:t>
            </a:r>
            <a:endParaRPr lang="en-GB"/>
          </a:p>
        </p:txBody>
      </p:sp>
      <p:sp>
        <p:nvSpPr>
          <p:cNvPr id="13" name="Tijdelijke aanduiding voor afbeelding 11">
            <a:extLst>
              <a:ext uri="{FF2B5EF4-FFF2-40B4-BE49-F238E27FC236}">
                <a16:creationId xmlns:a16="http://schemas.microsoft.com/office/drawing/2014/main" id="{AFBCC523-DDB4-634F-B28B-2AE258705AF2}"/>
              </a:ext>
            </a:extLst>
          </p:cNvPr>
          <p:cNvSpPr>
            <a:spLocks noGrp="1"/>
          </p:cNvSpPr>
          <p:nvPr>
            <p:ph type="pic" sz="quarter" idx="14"/>
          </p:nvPr>
        </p:nvSpPr>
        <p:spPr>
          <a:xfrm>
            <a:off x="7735518" y="3960277"/>
            <a:ext cx="3300537" cy="1915446"/>
          </a:xfrm>
          <a:solidFill>
            <a:schemeClr val="bg1">
              <a:lumMod val="95000"/>
            </a:schemeClr>
          </a:solidFill>
        </p:spPr>
        <p:txBody>
          <a:bodyPr tIns="288000">
            <a:normAutofit/>
          </a:bodyPr>
          <a:lstStyle>
            <a:lvl1pPr algn="ctr">
              <a:defRPr sz="1400"/>
            </a:lvl1pPr>
          </a:lstStyle>
          <a:p>
            <a:r>
              <a:rPr lang="nl-NL"/>
              <a:t>Klik op het pictogram als u een afbeelding wilt toevoegen</a:t>
            </a:r>
            <a:endParaRPr lang="en-GB"/>
          </a:p>
        </p:txBody>
      </p:sp>
      <p:sp>
        <p:nvSpPr>
          <p:cNvPr id="14" name="Tijdelijke aanduiding voor inhoud 2">
            <a:extLst>
              <a:ext uri="{FF2B5EF4-FFF2-40B4-BE49-F238E27FC236}">
                <a16:creationId xmlns:a16="http://schemas.microsoft.com/office/drawing/2014/main" id="{90628DBB-C420-D448-90E4-3F0342CEEF35}"/>
              </a:ext>
            </a:extLst>
          </p:cNvPr>
          <p:cNvSpPr>
            <a:spLocks noGrp="1"/>
          </p:cNvSpPr>
          <p:nvPr>
            <p:ph idx="15"/>
          </p:nvPr>
        </p:nvSpPr>
        <p:spPr>
          <a:xfrm>
            <a:off x="721822" y="1865444"/>
            <a:ext cx="6533803" cy="4010279"/>
          </a:xfrm>
        </p:spPr>
        <p:txBody>
          <a:bodyPr>
            <a:noAutofit/>
          </a:bodyPr>
          <a:lstStyle>
            <a:lvl1pPr marL="230188" indent="-230188">
              <a:lnSpc>
                <a:spcPct val="85000"/>
              </a:lnSpc>
              <a:spcBef>
                <a:spcPts val="400"/>
              </a:spcBef>
              <a:spcAft>
                <a:spcPts val="800"/>
              </a:spcAft>
              <a:buClr>
                <a:schemeClr val="accent2"/>
              </a:buClr>
              <a:buFont typeface="Arial" panose="020B0604020202020204" pitchFamily="34" charset="0"/>
              <a:buChar char="•"/>
              <a:tabLst/>
              <a:defRPr sz="2000">
                <a:solidFill>
                  <a:schemeClr val="tx1">
                    <a:lumMod val="75000"/>
                    <a:lumOff val="25000"/>
                  </a:schemeClr>
                </a:solidFill>
              </a:defRPr>
            </a:lvl1pPr>
            <a:lvl2pPr marL="407988" indent="-177800">
              <a:lnSpc>
                <a:spcPct val="85000"/>
              </a:lnSpc>
              <a:spcBef>
                <a:spcPts val="200"/>
              </a:spcBef>
              <a:spcAft>
                <a:spcPts val="400"/>
              </a:spcAft>
              <a:buClr>
                <a:schemeClr val="accent2"/>
              </a:buClr>
              <a:buFont typeface="Systeemlettertype"/>
              <a:buChar char="-"/>
              <a:tabLst/>
              <a:defRPr sz="1800">
                <a:solidFill>
                  <a:schemeClr val="tx1">
                    <a:lumMod val="75000"/>
                    <a:lumOff val="25000"/>
                  </a:schemeClr>
                </a:solidFill>
              </a:defRPr>
            </a:lvl2pPr>
            <a:lvl3pPr marL="585788" indent="-177800">
              <a:lnSpc>
                <a:spcPct val="85000"/>
              </a:lnSpc>
              <a:spcBef>
                <a:spcPts val="300"/>
              </a:spcBef>
              <a:spcAft>
                <a:spcPts val="400"/>
              </a:spcAft>
              <a:buClr>
                <a:schemeClr val="accent2"/>
              </a:buClr>
              <a:buFont typeface="Wingdings" pitchFamily="2" charset="2"/>
              <a:buChar char="§"/>
              <a:tabLst/>
              <a:defRPr sz="1400">
                <a:solidFill>
                  <a:schemeClr val="tx1">
                    <a:lumMod val="75000"/>
                    <a:lumOff val="25000"/>
                  </a:schemeClr>
                </a:solidFill>
              </a:defRPr>
            </a:lvl3pPr>
            <a:lvl4pPr marL="763588" indent="-177800">
              <a:lnSpc>
                <a:spcPct val="85000"/>
              </a:lnSpc>
              <a:spcBef>
                <a:spcPts val="200"/>
              </a:spcBef>
              <a:spcAft>
                <a:spcPts val="400"/>
              </a:spcAft>
              <a:buClr>
                <a:srgbClr val="B2D234"/>
              </a:buClr>
              <a:buFont typeface="Courier New" panose="02070309020205020404" pitchFamily="49" charset="0"/>
              <a:buChar char="o"/>
              <a:tabLst/>
              <a:defRPr sz="1400"/>
            </a:lvl4pPr>
          </a:lstStyle>
          <a:p>
            <a:pPr lvl="0"/>
            <a:r>
              <a:rPr lang="nl-NL"/>
              <a:t>Tekststijl van het model bewerken</a:t>
            </a:r>
          </a:p>
          <a:p>
            <a:pPr lvl="1"/>
            <a:r>
              <a:rPr lang="nl-NL"/>
              <a:t>Tweede niveau</a:t>
            </a:r>
          </a:p>
          <a:p>
            <a:pPr lvl="2"/>
            <a:r>
              <a:rPr lang="nl-NL"/>
              <a:t>Derde niveau</a:t>
            </a:r>
          </a:p>
          <a:p>
            <a:pPr lvl="3"/>
            <a:r>
              <a:rPr lang="nl-NL"/>
              <a:t>Vierde niveau</a:t>
            </a:r>
          </a:p>
        </p:txBody>
      </p:sp>
    </p:spTree>
    <p:extLst>
      <p:ext uri="{BB962C8B-B14F-4D97-AF65-F5344CB8AC3E}">
        <p14:creationId xmlns:p14="http://schemas.microsoft.com/office/powerpoint/2010/main" val="4224869198"/>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el en tekst en grafiek">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D3B07D-9B6F-AC4C-BDE2-22F6E119BAA9}"/>
              </a:ext>
            </a:extLst>
          </p:cNvPr>
          <p:cNvSpPr>
            <a:spLocks noGrp="1"/>
          </p:cNvSpPr>
          <p:nvPr>
            <p:ph type="title"/>
          </p:nvPr>
        </p:nvSpPr>
        <p:spPr>
          <a:xfrm>
            <a:off x="721822" y="274770"/>
            <a:ext cx="8621683" cy="1325563"/>
          </a:xfrm>
        </p:spPr>
        <p:txBody>
          <a:bodyPr anchor="ctr">
            <a:noAutofit/>
          </a:bodyPr>
          <a:lstStyle>
            <a:lvl1pPr>
              <a:defRPr>
                <a:solidFill>
                  <a:schemeClr val="accent1"/>
                </a:solidFill>
                <a:latin typeface="+mn-lt"/>
              </a:defRPr>
            </a:lvl1pPr>
          </a:lstStyle>
          <a:p>
            <a:r>
              <a:rPr lang="nl-NL"/>
              <a:t>Klik om stijl te bewerken</a:t>
            </a:r>
            <a:endParaRPr lang="en-GB"/>
          </a:p>
        </p:txBody>
      </p:sp>
      <p:sp>
        <p:nvSpPr>
          <p:cNvPr id="4" name="Tijdelijke aanduiding voor datum 3">
            <a:extLst>
              <a:ext uri="{FF2B5EF4-FFF2-40B4-BE49-F238E27FC236}">
                <a16:creationId xmlns:a16="http://schemas.microsoft.com/office/drawing/2014/main" id="{911C1E4F-8774-5342-AE68-60FE06A90677}"/>
              </a:ext>
            </a:extLst>
          </p:cNvPr>
          <p:cNvSpPr>
            <a:spLocks noGrp="1"/>
          </p:cNvSpPr>
          <p:nvPr>
            <p:ph type="dt" sz="half" idx="10"/>
          </p:nvPr>
        </p:nvSpPr>
        <p:spPr>
          <a:xfrm>
            <a:off x="9464408" y="6253425"/>
            <a:ext cx="1582844" cy="413382"/>
          </a:xfrm>
        </p:spPr>
        <p:txBody>
          <a:bodyPr/>
          <a:lstStyle>
            <a:lvl1pPr marL="0" indent="0" algn="r">
              <a:buFont typeface="Arial" panose="020B0604020202020204" pitchFamily="34" charset="0"/>
              <a:buNone/>
              <a:defRPr sz="1000"/>
            </a:lvl1pPr>
          </a:lstStyle>
          <a:p>
            <a:r>
              <a:rPr lang="nl-BE"/>
              <a:t>maart 2023</a:t>
            </a:r>
            <a:endParaRPr lang="en-GB"/>
          </a:p>
        </p:txBody>
      </p:sp>
      <p:sp>
        <p:nvSpPr>
          <p:cNvPr id="5" name="Tijdelijke aanduiding voor voettekst 4">
            <a:extLst>
              <a:ext uri="{FF2B5EF4-FFF2-40B4-BE49-F238E27FC236}">
                <a16:creationId xmlns:a16="http://schemas.microsoft.com/office/drawing/2014/main" id="{5C8D06DB-C709-5A41-8480-53353F6E4F0A}"/>
              </a:ext>
            </a:extLst>
          </p:cNvPr>
          <p:cNvSpPr>
            <a:spLocks noGrp="1"/>
          </p:cNvSpPr>
          <p:nvPr>
            <p:ph type="ftr" sz="quarter" idx="11"/>
          </p:nvPr>
        </p:nvSpPr>
        <p:spPr>
          <a:xfrm>
            <a:off x="2809702" y="6253425"/>
            <a:ext cx="6533803" cy="413382"/>
          </a:xfrm>
        </p:spPr>
        <p:txBody>
          <a:bodyPr/>
          <a:lstStyle>
            <a:lvl1pPr>
              <a:defRPr sz="1000"/>
            </a:lvl1pPr>
          </a:lstStyle>
          <a:p>
            <a:r>
              <a:rPr lang="en-GB"/>
              <a:t>Infovergadering afkoppeling riolering</a:t>
            </a:r>
          </a:p>
        </p:txBody>
      </p:sp>
      <p:sp>
        <p:nvSpPr>
          <p:cNvPr id="6" name="Tijdelijke aanduiding voor dianummer 5">
            <a:extLst>
              <a:ext uri="{FF2B5EF4-FFF2-40B4-BE49-F238E27FC236}">
                <a16:creationId xmlns:a16="http://schemas.microsoft.com/office/drawing/2014/main" id="{D695D411-CEA8-554D-BED9-4379B8733762}"/>
              </a:ext>
            </a:extLst>
          </p:cNvPr>
          <p:cNvSpPr>
            <a:spLocks noGrp="1"/>
          </p:cNvSpPr>
          <p:nvPr>
            <p:ph type="sldNum" sz="quarter" idx="12"/>
          </p:nvPr>
        </p:nvSpPr>
        <p:spPr>
          <a:xfrm>
            <a:off x="11093116" y="6253426"/>
            <a:ext cx="469784" cy="413382"/>
          </a:xfrm>
        </p:spPr>
        <p:txBody>
          <a:bodyPr/>
          <a:lstStyle>
            <a:lvl1pPr>
              <a:defRPr sz="1000"/>
            </a:lvl1pPr>
          </a:lstStyle>
          <a:p>
            <a:fld id="{0D55AD90-E753-AA4D-96BD-B26D74333C3A}" type="slidenum">
              <a:rPr lang="en-GB" smtClean="0"/>
              <a:pPr/>
              <a:t>‹nr.›</a:t>
            </a:fld>
            <a:endParaRPr lang="en-GB"/>
          </a:p>
        </p:txBody>
      </p:sp>
      <p:pic>
        <p:nvPicPr>
          <p:cNvPr id="10" name="Afbeelding 9">
            <a:extLst>
              <a:ext uri="{FF2B5EF4-FFF2-40B4-BE49-F238E27FC236}">
                <a16:creationId xmlns:a16="http://schemas.microsoft.com/office/drawing/2014/main" id="{36A423BC-CC51-3044-8831-0BAB7FFCCC9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010900" y="454157"/>
            <a:ext cx="1181100" cy="1231900"/>
          </a:xfrm>
          <a:prstGeom prst="rect">
            <a:avLst/>
          </a:prstGeom>
        </p:spPr>
      </p:pic>
      <p:sp>
        <p:nvSpPr>
          <p:cNvPr id="11" name="Ovaal 10">
            <a:extLst>
              <a:ext uri="{FF2B5EF4-FFF2-40B4-BE49-F238E27FC236}">
                <a16:creationId xmlns:a16="http://schemas.microsoft.com/office/drawing/2014/main" id="{BD9C4613-6B3C-3546-8EBD-89C58E975CA2}"/>
              </a:ext>
            </a:extLst>
          </p:cNvPr>
          <p:cNvSpPr/>
          <p:nvPr userDrawn="1"/>
        </p:nvSpPr>
        <p:spPr>
          <a:xfrm>
            <a:off x="11013196" y="6437256"/>
            <a:ext cx="45719" cy="4571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Afbeelding 14">
            <a:extLst>
              <a:ext uri="{FF2B5EF4-FFF2-40B4-BE49-F238E27FC236}">
                <a16:creationId xmlns:a16="http://schemas.microsoft.com/office/drawing/2014/main" id="{CB1983D2-3597-7748-977B-8AAB3BF583E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07210" y="6239777"/>
            <a:ext cx="1155600" cy="380385"/>
          </a:xfrm>
          <a:prstGeom prst="rect">
            <a:avLst/>
          </a:prstGeom>
        </p:spPr>
      </p:pic>
      <p:sp>
        <p:nvSpPr>
          <p:cNvPr id="14" name="Tijdelijke aanduiding voor grafiek 7">
            <a:extLst>
              <a:ext uri="{FF2B5EF4-FFF2-40B4-BE49-F238E27FC236}">
                <a16:creationId xmlns:a16="http://schemas.microsoft.com/office/drawing/2014/main" id="{3A6DAB2D-4C95-9A4C-8138-B2FDC8CABE8C}"/>
              </a:ext>
            </a:extLst>
          </p:cNvPr>
          <p:cNvSpPr>
            <a:spLocks noGrp="1"/>
          </p:cNvSpPr>
          <p:nvPr>
            <p:ph type="chart" sz="quarter" idx="14"/>
          </p:nvPr>
        </p:nvSpPr>
        <p:spPr>
          <a:xfrm>
            <a:off x="5856051" y="1865444"/>
            <a:ext cx="5472349" cy="3960681"/>
          </a:xfrm>
        </p:spPr>
        <p:txBody>
          <a:bodyPr tIns="216000">
            <a:normAutofit/>
          </a:bodyPr>
          <a:lstStyle>
            <a:lvl1pPr algn="ctr">
              <a:defRPr sz="1800"/>
            </a:lvl1pPr>
          </a:lstStyle>
          <a:p>
            <a:r>
              <a:rPr lang="nl-NL"/>
              <a:t>Klik op het pictogram als u een grafiek wilt toevoegen</a:t>
            </a:r>
            <a:endParaRPr lang="en-GB"/>
          </a:p>
        </p:txBody>
      </p:sp>
      <p:sp>
        <p:nvSpPr>
          <p:cNvPr id="13" name="Tijdelijke aanduiding voor inhoud 2">
            <a:extLst>
              <a:ext uri="{FF2B5EF4-FFF2-40B4-BE49-F238E27FC236}">
                <a16:creationId xmlns:a16="http://schemas.microsoft.com/office/drawing/2014/main" id="{CD9E9183-ABE5-874B-9E28-2E7BC8BFDA87}"/>
              </a:ext>
            </a:extLst>
          </p:cNvPr>
          <p:cNvSpPr>
            <a:spLocks noGrp="1"/>
          </p:cNvSpPr>
          <p:nvPr>
            <p:ph idx="15"/>
          </p:nvPr>
        </p:nvSpPr>
        <p:spPr>
          <a:xfrm>
            <a:off x="721823" y="1865444"/>
            <a:ext cx="4818366" cy="3960681"/>
          </a:xfrm>
        </p:spPr>
        <p:txBody>
          <a:bodyPr>
            <a:noAutofit/>
          </a:bodyPr>
          <a:lstStyle>
            <a:lvl1pPr marL="230188" indent="-230188">
              <a:lnSpc>
                <a:spcPct val="85000"/>
              </a:lnSpc>
              <a:spcBef>
                <a:spcPts val="400"/>
              </a:spcBef>
              <a:spcAft>
                <a:spcPts val="800"/>
              </a:spcAft>
              <a:buClr>
                <a:schemeClr val="accent2"/>
              </a:buClr>
              <a:buFont typeface="Arial" panose="020B0604020202020204" pitchFamily="34" charset="0"/>
              <a:buChar char="•"/>
              <a:tabLst/>
              <a:defRPr sz="2000">
                <a:solidFill>
                  <a:schemeClr val="tx1">
                    <a:lumMod val="75000"/>
                    <a:lumOff val="25000"/>
                  </a:schemeClr>
                </a:solidFill>
              </a:defRPr>
            </a:lvl1pPr>
            <a:lvl2pPr marL="407988" indent="-177800">
              <a:lnSpc>
                <a:spcPct val="85000"/>
              </a:lnSpc>
              <a:spcBef>
                <a:spcPts val="200"/>
              </a:spcBef>
              <a:spcAft>
                <a:spcPts val="400"/>
              </a:spcAft>
              <a:buClr>
                <a:schemeClr val="accent2"/>
              </a:buClr>
              <a:buFont typeface="Systeemlettertype"/>
              <a:buChar char="-"/>
              <a:tabLst/>
              <a:defRPr sz="1800">
                <a:solidFill>
                  <a:schemeClr val="tx1">
                    <a:lumMod val="75000"/>
                    <a:lumOff val="25000"/>
                  </a:schemeClr>
                </a:solidFill>
              </a:defRPr>
            </a:lvl2pPr>
            <a:lvl3pPr marL="585788" indent="-177800">
              <a:lnSpc>
                <a:spcPct val="85000"/>
              </a:lnSpc>
              <a:spcBef>
                <a:spcPts val="300"/>
              </a:spcBef>
              <a:spcAft>
                <a:spcPts val="400"/>
              </a:spcAft>
              <a:buClr>
                <a:schemeClr val="accent2"/>
              </a:buClr>
              <a:buFont typeface="Wingdings" pitchFamily="2" charset="2"/>
              <a:buChar char="§"/>
              <a:tabLst/>
              <a:defRPr sz="1400">
                <a:solidFill>
                  <a:schemeClr val="tx1">
                    <a:lumMod val="75000"/>
                    <a:lumOff val="25000"/>
                  </a:schemeClr>
                </a:solidFill>
              </a:defRPr>
            </a:lvl3pPr>
            <a:lvl4pPr marL="763588" indent="-177800">
              <a:lnSpc>
                <a:spcPct val="85000"/>
              </a:lnSpc>
              <a:spcBef>
                <a:spcPts val="200"/>
              </a:spcBef>
              <a:spcAft>
                <a:spcPts val="400"/>
              </a:spcAft>
              <a:buClr>
                <a:srgbClr val="B2D234"/>
              </a:buClr>
              <a:buFont typeface="Courier New" panose="02070309020205020404" pitchFamily="49" charset="0"/>
              <a:buChar char="o"/>
              <a:tabLst/>
              <a:defRPr sz="1400"/>
            </a:lvl4pPr>
          </a:lstStyle>
          <a:p>
            <a:pPr lvl="0"/>
            <a:r>
              <a:rPr lang="nl-NL"/>
              <a:t>Tekststijl van het model bewerken</a:t>
            </a:r>
          </a:p>
          <a:p>
            <a:pPr lvl="1"/>
            <a:r>
              <a:rPr lang="nl-NL"/>
              <a:t>Tweede niveau</a:t>
            </a:r>
          </a:p>
          <a:p>
            <a:pPr lvl="2"/>
            <a:r>
              <a:rPr lang="nl-NL"/>
              <a:t>Derde niveau</a:t>
            </a:r>
          </a:p>
          <a:p>
            <a:pPr lvl="3"/>
            <a:r>
              <a:rPr lang="nl-NL"/>
              <a:t>Vierde niveau</a:t>
            </a:r>
          </a:p>
        </p:txBody>
      </p:sp>
    </p:spTree>
    <p:extLst>
      <p:ext uri="{BB962C8B-B14F-4D97-AF65-F5344CB8AC3E}">
        <p14:creationId xmlns:p14="http://schemas.microsoft.com/office/powerpoint/2010/main" val="2018387186"/>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el, tekst en tab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D3B07D-9B6F-AC4C-BDE2-22F6E119BAA9}"/>
              </a:ext>
            </a:extLst>
          </p:cNvPr>
          <p:cNvSpPr>
            <a:spLocks noGrp="1"/>
          </p:cNvSpPr>
          <p:nvPr>
            <p:ph type="title"/>
          </p:nvPr>
        </p:nvSpPr>
        <p:spPr>
          <a:xfrm>
            <a:off x="721822" y="274770"/>
            <a:ext cx="8621683" cy="1325563"/>
          </a:xfrm>
        </p:spPr>
        <p:txBody>
          <a:bodyPr anchor="ctr">
            <a:noAutofit/>
          </a:bodyPr>
          <a:lstStyle>
            <a:lvl1pPr>
              <a:defRPr>
                <a:solidFill>
                  <a:schemeClr val="accent1"/>
                </a:solidFill>
                <a:latin typeface="+mn-lt"/>
              </a:defRPr>
            </a:lvl1pPr>
          </a:lstStyle>
          <a:p>
            <a:r>
              <a:rPr lang="nl-NL"/>
              <a:t>Klik om stijl te bewerken</a:t>
            </a:r>
            <a:endParaRPr lang="en-GB"/>
          </a:p>
        </p:txBody>
      </p:sp>
      <p:sp>
        <p:nvSpPr>
          <p:cNvPr id="4" name="Tijdelijke aanduiding voor datum 3">
            <a:extLst>
              <a:ext uri="{FF2B5EF4-FFF2-40B4-BE49-F238E27FC236}">
                <a16:creationId xmlns:a16="http://schemas.microsoft.com/office/drawing/2014/main" id="{911C1E4F-8774-5342-AE68-60FE06A90677}"/>
              </a:ext>
            </a:extLst>
          </p:cNvPr>
          <p:cNvSpPr>
            <a:spLocks noGrp="1"/>
          </p:cNvSpPr>
          <p:nvPr>
            <p:ph type="dt" sz="half" idx="10"/>
          </p:nvPr>
        </p:nvSpPr>
        <p:spPr>
          <a:xfrm>
            <a:off x="9464408" y="6253425"/>
            <a:ext cx="1582844" cy="413382"/>
          </a:xfrm>
        </p:spPr>
        <p:txBody>
          <a:bodyPr/>
          <a:lstStyle>
            <a:lvl1pPr marL="0" indent="0" algn="r">
              <a:buFont typeface="Arial" panose="020B0604020202020204" pitchFamily="34" charset="0"/>
              <a:buNone/>
              <a:defRPr sz="1000"/>
            </a:lvl1pPr>
          </a:lstStyle>
          <a:p>
            <a:r>
              <a:rPr lang="nl-BE"/>
              <a:t>maart 2023</a:t>
            </a:r>
            <a:endParaRPr lang="en-GB"/>
          </a:p>
        </p:txBody>
      </p:sp>
      <p:sp>
        <p:nvSpPr>
          <p:cNvPr id="5" name="Tijdelijke aanduiding voor voettekst 4">
            <a:extLst>
              <a:ext uri="{FF2B5EF4-FFF2-40B4-BE49-F238E27FC236}">
                <a16:creationId xmlns:a16="http://schemas.microsoft.com/office/drawing/2014/main" id="{5C8D06DB-C709-5A41-8480-53353F6E4F0A}"/>
              </a:ext>
            </a:extLst>
          </p:cNvPr>
          <p:cNvSpPr>
            <a:spLocks noGrp="1"/>
          </p:cNvSpPr>
          <p:nvPr>
            <p:ph type="ftr" sz="quarter" idx="11"/>
          </p:nvPr>
        </p:nvSpPr>
        <p:spPr>
          <a:xfrm>
            <a:off x="2809702" y="6253425"/>
            <a:ext cx="6533803" cy="413382"/>
          </a:xfrm>
        </p:spPr>
        <p:txBody>
          <a:bodyPr/>
          <a:lstStyle>
            <a:lvl1pPr>
              <a:defRPr sz="1000"/>
            </a:lvl1pPr>
          </a:lstStyle>
          <a:p>
            <a:r>
              <a:rPr lang="en-GB"/>
              <a:t>Infovergadering afkoppeling riolering</a:t>
            </a:r>
          </a:p>
        </p:txBody>
      </p:sp>
      <p:sp>
        <p:nvSpPr>
          <p:cNvPr id="6" name="Tijdelijke aanduiding voor dianummer 5">
            <a:extLst>
              <a:ext uri="{FF2B5EF4-FFF2-40B4-BE49-F238E27FC236}">
                <a16:creationId xmlns:a16="http://schemas.microsoft.com/office/drawing/2014/main" id="{D695D411-CEA8-554D-BED9-4379B8733762}"/>
              </a:ext>
            </a:extLst>
          </p:cNvPr>
          <p:cNvSpPr>
            <a:spLocks noGrp="1"/>
          </p:cNvSpPr>
          <p:nvPr>
            <p:ph type="sldNum" sz="quarter" idx="12"/>
          </p:nvPr>
        </p:nvSpPr>
        <p:spPr>
          <a:xfrm>
            <a:off x="11093116" y="6253426"/>
            <a:ext cx="469784" cy="413382"/>
          </a:xfrm>
        </p:spPr>
        <p:txBody>
          <a:bodyPr/>
          <a:lstStyle>
            <a:lvl1pPr>
              <a:defRPr sz="1000"/>
            </a:lvl1pPr>
          </a:lstStyle>
          <a:p>
            <a:fld id="{0D55AD90-E753-AA4D-96BD-B26D74333C3A}" type="slidenum">
              <a:rPr lang="en-GB" smtClean="0"/>
              <a:pPr/>
              <a:t>‹nr.›</a:t>
            </a:fld>
            <a:endParaRPr lang="en-GB"/>
          </a:p>
        </p:txBody>
      </p:sp>
      <p:pic>
        <p:nvPicPr>
          <p:cNvPr id="10" name="Afbeelding 9">
            <a:extLst>
              <a:ext uri="{FF2B5EF4-FFF2-40B4-BE49-F238E27FC236}">
                <a16:creationId xmlns:a16="http://schemas.microsoft.com/office/drawing/2014/main" id="{36A423BC-CC51-3044-8831-0BAB7FFCCC9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010900" y="454157"/>
            <a:ext cx="1181100" cy="1231900"/>
          </a:xfrm>
          <a:prstGeom prst="rect">
            <a:avLst/>
          </a:prstGeom>
        </p:spPr>
      </p:pic>
      <p:sp>
        <p:nvSpPr>
          <p:cNvPr id="11" name="Ovaal 10">
            <a:extLst>
              <a:ext uri="{FF2B5EF4-FFF2-40B4-BE49-F238E27FC236}">
                <a16:creationId xmlns:a16="http://schemas.microsoft.com/office/drawing/2014/main" id="{BD9C4613-6B3C-3546-8EBD-89C58E975CA2}"/>
              </a:ext>
            </a:extLst>
          </p:cNvPr>
          <p:cNvSpPr/>
          <p:nvPr userDrawn="1"/>
        </p:nvSpPr>
        <p:spPr>
          <a:xfrm>
            <a:off x="11013196" y="6437256"/>
            <a:ext cx="45719" cy="4571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Afbeelding 14">
            <a:extLst>
              <a:ext uri="{FF2B5EF4-FFF2-40B4-BE49-F238E27FC236}">
                <a16:creationId xmlns:a16="http://schemas.microsoft.com/office/drawing/2014/main" id="{CB1983D2-3597-7748-977B-8AAB3BF583E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07210" y="6239777"/>
            <a:ext cx="1155600" cy="380385"/>
          </a:xfrm>
          <a:prstGeom prst="rect">
            <a:avLst/>
          </a:prstGeom>
        </p:spPr>
      </p:pic>
      <p:sp>
        <p:nvSpPr>
          <p:cNvPr id="13" name="Tijdelijke aanduiding voor tabel 6">
            <a:extLst>
              <a:ext uri="{FF2B5EF4-FFF2-40B4-BE49-F238E27FC236}">
                <a16:creationId xmlns:a16="http://schemas.microsoft.com/office/drawing/2014/main" id="{A79BED16-A602-A242-ACAB-7381481C71CE}"/>
              </a:ext>
            </a:extLst>
          </p:cNvPr>
          <p:cNvSpPr>
            <a:spLocks noGrp="1"/>
          </p:cNvSpPr>
          <p:nvPr>
            <p:ph type="tbl" sz="quarter" idx="15"/>
          </p:nvPr>
        </p:nvSpPr>
        <p:spPr>
          <a:xfrm>
            <a:off x="5837238" y="1865313"/>
            <a:ext cx="5491162" cy="3960812"/>
          </a:xfrm>
        </p:spPr>
        <p:txBody>
          <a:bodyPr tIns="216000">
            <a:normAutofit/>
          </a:bodyPr>
          <a:lstStyle>
            <a:lvl1pPr algn="ctr">
              <a:defRPr sz="1800"/>
            </a:lvl1pPr>
          </a:lstStyle>
          <a:p>
            <a:r>
              <a:rPr lang="nl-NL"/>
              <a:t>Klik op het pictogram als u een tabel wilt toevoegen</a:t>
            </a:r>
            <a:endParaRPr lang="en-GB"/>
          </a:p>
        </p:txBody>
      </p:sp>
      <p:sp>
        <p:nvSpPr>
          <p:cNvPr id="14" name="Tijdelijke aanduiding voor inhoud 2">
            <a:extLst>
              <a:ext uri="{FF2B5EF4-FFF2-40B4-BE49-F238E27FC236}">
                <a16:creationId xmlns:a16="http://schemas.microsoft.com/office/drawing/2014/main" id="{BCC52FDA-A2B0-8A43-8984-6F81E6E6F88F}"/>
              </a:ext>
            </a:extLst>
          </p:cNvPr>
          <p:cNvSpPr>
            <a:spLocks noGrp="1"/>
          </p:cNvSpPr>
          <p:nvPr>
            <p:ph idx="16"/>
          </p:nvPr>
        </p:nvSpPr>
        <p:spPr>
          <a:xfrm>
            <a:off x="721823" y="1865444"/>
            <a:ext cx="4882912" cy="3960681"/>
          </a:xfrm>
        </p:spPr>
        <p:txBody>
          <a:bodyPr>
            <a:noAutofit/>
          </a:bodyPr>
          <a:lstStyle>
            <a:lvl1pPr marL="230188" indent="-230188">
              <a:lnSpc>
                <a:spcPct val="85000"/>
              </a:lnSpc>
              <a:spcBef>
                <a:spcPts val="400"/>
              </a:spcBef>
              <a:spcAft>
                <a:spcPts val="800"/>
              </a:spcAft>
              <a:buClr>
                <a:schemeClr val="accent2"/>
              </a:buClr>
              <a:buFont typeface="Arial" panose="020B0604020202020204" pitchFamily="34" charset="0"/>
              <a:buChar char="•"/>
              <a:tabLst/>
              <a:defRPr sz="2000">
                <a:solidFill>
                  <a:schemeClr val="tx1">
                    <a:lumMod val="75000"/>
                    <a:lumOff val="25000"/>
                  </a:schemeClr>
                </a:solidFill>
              </a:defRPr>
            </a:lvl1pPr>
            <a:lvl2pPr marL="407988" indent="-177800">
              <a:lnSpc>
                <a:spcPct val="85000"/>
              </a:lnSpc>
              <a:spcBef>
                <a:spcPts val="200"/>
              </a:spcBef>
              <a:spcAft>
                <a:spcPts val="400"/>
              </a:spcAft>
              <a:buClr>
                <a:schemeClr val="accent2"/>
              </a:buClr>
              <a:buFont typeface="Systeemlettertype"/>
              <a:buChar char="-"/>
              <a:tabLst/>
              <a:defRPr sz="1800">
                <a:solidFill>
                  <a:schemeClr val="tx1">
                    <a:lumMod val="75000"/>
                    <a:lumOff val="25000"/>
                  </a:schemeClr>
                </a:solidFill>
              </a:defRPr>
            </a:lvl2pPr>
            <a:lvl3pPr marL="585788" indent="-177800">
              <a:lnSpc>
                <a:spcPct val="85000"/>
              </a:lnSpc>
              <a:spcBef>
                <a:spcPts val="300"/>
              </a:spcBef>
              <a:spcAft>
                <a:spcPts val="400"/>
              </a:spcAft>
              <a:buClr>
                <a:schemeClr val="accent2"/>
              </a:buClr>
              <a:buFont typeface="Wingdings" pitchFamily="2" charset="2"/>
              <a:buChar char="§"/>
              <a:tabLst/>
              <a:defRPr sz="1400">
                <a:solidFill>
                  <a:schemeClr val="tx1">
                    <a:lumMod val="75000"/>
                    <a:lumOff val="25000"/>
                  </a:schemeClr>
                </a:solidFill>
              </a:defRPr>
            </a:lvl3pPr>
            <a:lvl4pPr marL="763588" indent="-177800">
              <a:lnSpc>
                <a:spcPct val="85000"/>
              </a:lnSpc>
              <a:spcBef>
                <a:spcPts val="200"/>
              </a:spcBef>
              <a:spcAft>
                <a:spcPts val="400"/>
              </a:spcAft>
              <a:buClr>
                <a:srgbClr val="B2D234"/>
              </a:buClr>
              <a:buFont typeface="Courier New" panose="02070309020205020404" pitchFamily="49" charset="0"/>
              <a:buChar char="o"/>
              <a:tabLst/>
              <a:defRPr sz="1400"/>
            </a:lvl4pPr>
          </a:lstStyle>
          <a:p>
            <a:pPr lvl="0"/>
            <a:r>
              <a:rPr lang="nl-NL"/>
              <a:t>Tekststijl van het model bewerken</a:t>
            </a:r>
          </a:p>
          <a:p>
            <a:pPr lvl="1"/>
            <a:r>
              <a:rPr lang="nl-NL"/>
              <a:t>Tweede niveau</a:t>
            </a:r>
          </a:p>
          <a:p>
            <a:pPr lvl="2"/>
            <a:r>
              <a:rPr lang="nl-NL"/>
              <a:t>Derde niveau</a:t>
            </a:r>
          </a:p>
          <a:p>
            <a:pPr lvl="3"/>
            <a:r>
              <a:rPr lang="nl-NL"/>
              <a:t>Vierde niveau</a:t>
            </a:r>
          </a:p>
        </p:txBody>
      </p:sp>
    </p:spTree>
    <p:extLst>
      <p:ext uri="{BB962C8B-B14F-4D97-AF65-F5344CB8AC3E}">
        <p14:creationId xmlns:p14="http://schemas.microsoft.com/office/powerpoint/2010/main" val="2539676999"/>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Fullscreen beeld">
    <p:spTree>
      <p:nvGrpSpPr>
        <p:cNvPr id="1" name=""/>
        <p:cNvGrpSpPr/>
        <p:nvPr/>
      </p:nvGrpSpPr>
      <p:grpSpPr>
        <a:xfrm>
          <a:off x="0" y="0"/>
          <a:ext cx="0" cy="0"/>
          <a:chOff x="0" y="0"/>
          <a:chExt cx="0" cy="0"/>
        </a:xfrm>
      </p:grpSpPr>
      <p:sp>
        <p:nvSpPr>
          <p:cNvPr id="13" name="Tijdelijke aanduiding voor afbeelding 12">
            <a:extLst>
              <a:ext uri="{FF2B5EF4-FFF2-40B4-BE49-F238E27FC236}">
                <a16:creationId xmlns:a16="http://schemas.microsoft.com/office/drawing/2014/main" id="{3612A926-71F2-4B43-A5FF-8C50FDF92510}"/>
              </a:ext>
            </a:extLst>
          </p:cNvPr>
          <p:cNvSpPr>
            <a:spLocks noGrp="1"/>
          </p:cNvSpPr>
          <p:nvPr>
            <p:ph type="pic" sz="quarter" idx="11"/>
          </p:nvPr>
        </p:nvSpPr>
        <p:spPr>
          <a:xfrm>
            <a:off x="0" y="0"/>
            <a:ext cx="12192000" cy="6858000"/>
          </a:xfrm>
          <a:solidFill>
            <a:schemeClr val="bg1">
              <a:lumMod val="95000"/>
            </a:schemeClr>
          </a:solidFill>
        </p:spPr>
        <p:txBody>
          <a:bodyPr tIns="432000">
            <a:normAutofit/>
          </a:bodyPr>
          <a:lstStyle>
            <a:lvl1pPr algn="ctr">
              <a:defRPr sz="1800"/>
            </a:lvl1pPr>
          </a:lstStyle>
          <a:p>
            <a:r>
              <a:rPr lang="nl-NL"/>
              <a:t>Klik op het pictogram als u een afbeelding wilt toevoegen</a:t>
            </a:r>
            <a:endParaRPr lang="en-GB"/>
          </a:p>
        </p:txBody>
      </p:sp>
      <p:sp>
        <p:nvSpPr>
          <p:cNvPr id="17" name="Tijdelijke aanduiding voor tekst 16">
            <a:extLst>
              <a:ext uri="{FF2B5EF4-FFF2-40B4-BE49-F238E27FC236}">
                <a16:creationId xmlns:a16="http://schemas.microsoft.com/office/drawing/2014/main" id="{BB5D2E92-0870-B54F-AF15-BEEAF98A0961}"/>
              </a:ext>
            </a:extLst>
          </p:cNvPr>
          <p:cNvSpPr>
            <a:spLocks noGrp="1"/>
          </p:cNvSpPr>
          <p:nvPr>
            <p:ph type="body" sz="quarter" idx="12" hasCustomPrompt="1"/>
          </p:nvPr>
        </p:nvSpPr>
        <p:spPr>
          <a:xfrm>
            <a:off x="0" y="4109924"/>
            <a:ext cx="12192000" cy="1512651"/>
          </a:xfrm>
          <a:blipFill>
            <a:blip r:embed="rId2" cstate="screen">
              <a:extLst>
                <a:ext uri="{28A0092B-C50C-407E-A947-70E740481C1C}">
                  <a14:useLocalDpi xmlns:a14="http://schemas.microsoft.com/office/drawing/2010/main"/>
                </a:ext>
              </a:extLst>
            </a:blip>
            <a:stretch>
              <a:fillRect/>
            </a:stretch>
          </a:blipFill>
        </p:spPr>
        <p:txBody>
          <a:bodyPr/>
          <a:lstStyle/>
          <a:p>
            <a:r>
              <a:rPr lang="en-GB"/>
              <a:t>      </a:t>
            </a:r>
          </a:p>
        </p:txBody>
      </p:sp>
    </p:spTree>
    <p:extLst>
      <p:ext uri="{BB962C8B-B14F-4D97-AF65-F5344CB8AC3E}">
        <p14:creationId xmlns:p14="http://schemas.microsoft.com/office/powerpoint/2010/main" val="899024212"/>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bg1">
            <a:lumMod val="95000"/>
          </a:schemeClr>
        </a:solidFill>
        <a:effectLst/>
      </p:bgPr>
    </p:bg>
    <p:spTree>
      <p:nvGrpSpPr>
        <p:cNvPr id="1" name=""/>
        <p:cNvGrpSpPr/>
        <p:nvPr/>
      </p:nvGrpSpPr>
      <p:grpSpPr>
        <a:xfrm>
          <a:off x="0" y="0"/>
          <a:ext cx="0" cy="0"/>
          <a:chOff x="0" y="0"/>
          <a:chExt cx="0" cy="0"/>
        </a:xfrm>
      </p:grpSpPr>
      <p:sp>
        <p:nvSpPr>
          <p:cNvPr id="13" name="Tijdelijke aanduiding voor afbeelding 12">
            <a:extLst>
              <a:ext uri="{FF2B5EF4-FFF2-40B4-BE49-F238E27FC236}">
                <a16:creationId xmlns:a16="http://schemas.microsoft.com/office/drawing/2014/main" id="{3612A926-71F2-4B43-A5FF-8C50FDF92510}"/>
              </a:ext>
            </a:extLst>
          </p:cNvPr>
          <p:cNvSpPr>
            <a:spLocks noGrp="1"/>
          </p:cNvSpPr>
          <p:nvPr>
            <p:ph type="pic" sz="quarter" idx="11"/>
          </p:nvPr>
        </p:nvSpPr>
        <p:spPr>
          <a:xfrm>
            <a:off x="0" y="0"/>
            <a:ext cx="12192000" cy="6858000"/>
          </a:xfrm>
        </p:spPr>
        <p:txBody>
          <a:bodyPr tIns="432000">
            <a:normAutofit/>
          </a:bodyPr>
          <a:lstStyle>
            <a:lvl1pPr algn="ctr">
              <a:defRPr sz="1800"/>
            </a:lvl1pPr>
          </a:lstStyle>
          <a:p>
            <a:r>
              <a:rPr lang="nl-NL"/>
              <a:t>Klik op het pictogram als u een afbeelding wilt toevoegen</a:t>
            </a:r>
            <a:endParaRPr lang="en-GB"/>
          </a:p>
        </p:txBody>
      </p:sp>
      <p:sp>
        <p:nvSpPr>
          <p:cNvPr id="17" name="Tijdelijke aanduiding voor tekst 16">
            <a:extLst>
              <a:ext uri="{FF2B5EF4-FFF2-40B4-BE49-F238E27FC236}">
                <a16:creationId xmlns:a16="http://schemas.microsoft.com/office/drawing/2014/main" id="{BB5D2E92-0870-B54F-AF15-BEEAF98A0961}"/>
              </a:ext>
            </a:extLst>
          </p:cNvPr>
          <p:cNvSpPr>
            <a:spLocks noGrp="1"/>
          </p:cNvSpPr>
          <p:nvPr>
            <p:ph type="body" sz="quarter" idx="12" hasCustomPrompt="1"/>
          </p:nvPr>
        </p:nvSpPr>
        <p:spPr>
          <a:xfrm>
            <a:off x="0" y="4109924"/>
            <a:ext cx="12192000" cy="1512651"/>
          </a:xfrm>
          <a:blipFill>
            <a:blip r:embed="rId2" cstate="screen">
              <a:extLst>
                <a:ext uri="{28A0092B-C50C-407E-A947-70E740481C1C}">
                  <a14:useLocalDpi xmlns:a14="http://schemas.microsoft.com/office/drawing/2010/main"/>
                </a:ext>
              </a:extLst>
            </a:blip>
            <a:stretch>
              <a:fillRect/>
            </a:stretch>
          </a:blipFill>
        </p:spPr>
        <p:txBody>
          <a:bodyPr/>
          <a:lstStyle/>
          <a:p>
            <a:r>
              <a:rPr lang="en-GB"/>
              <a:t>      </a:t>
            </a:r>
          </a:p>
        </p:txBody>
      </p:sp>
      <p:sp>
        <p:nvSpPr>
          <p:cNvPr id="5" name="Tijdelijke aanduiding voor tekst 4">
            <a:extLst>
              <a:ext uri="{FF2B5EF4-FFF2-40B4-BE49-F238E27FC236}">
                <a16:creationId xmlns:a16="http://schemas.microsoft.com/office/drawing/2014/main" id="{D6C02777-5792-1F46-A831-8BCFA0C99E98}"/>
              </a:ext>
            </a:extLst>
          </p:cNvPr>
          <p:cNvSpPr>
            <a:spLocks noGrp="1"/>
          </p:cNvSpPr>
          <p:nvPr>
            <p:ph type="body" sz="quarter" idx="13" hasCustomPrompt="1"/>
          </p:nvPr>
        </p:nvSpPr>
        <p:spPr>
          <a:xfrm>
            <a:off x="2432050" y="1343025"/>
            <a:ext cx="5816600" cy="2767013"/>
          </a:xfrm>
        </p:spPr>
        <p:txBody>
          <a:bodyPr>
            <a:noAutofit/>
          </a:bodyPr>
          <a:lstStyle>
            <a:lvl1pPr>
              <a:defRPr sz="3600" b="1">
                <a:solidFill>
                  <a:schemeClr val="bg2">
                    <a:lumMod val="25000"/>
                  </a:schemeClr>
                </a:solidFill>
              </a:defRPr>
            </a:lvl1pPr>
          </a:lstStyle>
          <a:p>
            <a:r>
              <a:rPr lang="nl-NL"/>
              <a:t>“Quote”</a:t>
            </a:r>
            <a:endParaRPr lang="en-GB"/>
          </a:p>
        </p:txBody>
      </p:sp>
    </p:spTree>
    <p:extLst>
      <p:ext uri="{BB962C8B-B14F-4D97-AF65-F5344CB8AC3E}">
        <p14:creationId xmlns:p14="http://schemas.microsoft.com/office/powerpoint/2010/main" val="3294537343"/>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Eindscherm met baseline">
    <p:spTree>
      <p:nvGrpSpPr>
        <p:cNvPr id="1" name=""/>
        <p:cNvGrpSpPr/>
        <p:nvPr/>
      </p:nvGrpSpPr>
      <p:grpSpPr>
        <a:xfrm>
          <a:off x="0" y="0"/>
          <a:ext cx="0" cy="0"/>
          <a:chOff x="0" y="0"/>
          <a:chExt cx="0" cy="0"/>
        </a:xfrm>
      </p:grpSpPr>
      <p:sp>
        <p:nvSpPr>
          <p:cNvPr id="25" name="Tijdelijke aanduiding voor afbeelding 24">
            <a:extLst>
              <a:ext uri="{FF2B5EF4-FFF2-40B4-BE49-F238E27FC236}">
                <a16:creationId xmlns:a16="http://schemas.microsoft.com/office/drawing/2014/main" id="{A126839E-5817-2049-98D8-44B23D2919BF}"/>
              </a:ext>
            </a:extLst>
          </p:cNvPr>
          <p:cNvSpPr>
            <a:spLocks noGrp="1"/>
          </p:cNvSpPr>
          <p:nvPr>
            <p:ph type="pic" sz="quarter" idx="17"/>
          </p:nvPr>
        </p:nvSpPr>
        <p:spPr>
          <a:xfrm>
            <a:off x="4572000" y="0"/>
            <a:ext cx="7620000" cy="6869113"/>
          </a:xfrm>
          <a:solidFill>
            <a:schemeClr val="bg1">
              <a:lumMod val="95000"/>
            </a:schemeClr>
          </a:solidFill>
        </p:spPr>
        <p:txBody>
          <a:bodyPr lIns="3960000" tIns="864000" rIns="288000">
            <a:normAutofit/>
          </a:bodyPr>
          <a:lstStyle>
            <a:lvl1pPr marL="0" indent="0" algn="r">
              <a:buNone/>
              <a:defRPr sz="1800"/>
            </a:lvl1pPr>
          </a:lstStyle>
          <a:p>
            <a:r>
              <a:rPr lang="nl-NL"/>
              <a:t>Klik op het pictogram als u een afbeelding wilt toevoegen</a:t>
            </a:r>
            <a:endParaRPr lang="en-GB"/>
          </a:p>
        </p:txBody>
      </p:sp>
      <p:sp>
        <p:nvSpPr>
          <p:cNvPr id="21" name="Tijdelijke aanduiding voor tekst 20">
            <a:extLst>
              <a:ext uri="{FF2B5EF4-FFF2-40B4-BE49-F238E27FC236}">
                <a16:creationId xmlns:a16="http://schemas.microsoft.com/office/drawing/2014/main" id="{3732CAA9-DA9F-894E-BE79-09AE83D416B5}"/>
              </a:ext>
            </a:extLst>
          </p:cNvPr>
          <p:cNvSpPr>
            <a:spLocks noGrp="1" noChangeAspect="1"/>
          </p:cNvSpPr>
          <p:nvPr>
            <p:ph type="body" sz="quarter" idx="15" hasCustomPrompt="1"/>
          </p:nvPr>
        </p:nvSpPr>
        <p:spPr>
          <a:xfrm>
            <a:off x="5035200" y="5161290"/>
            <a:ext cx="7156800" cy="1382400"/>
          </a:xfrm>
          <a:blipFill>
            <a:blip r:embed="rId2" cstate="screen">
              <a:extLst>
                <a:ext uri="{28A0092B-C50C-407E-A947-70E740481C1C}">
                  <a14:useLocalDpi xmlns:a14="http://schemas.microsoft.com/office/drawing/2010/main"/>
                </a:ext>
              </a:extLst>
            </a:blip>
            <a:stretch>
              <a:fillRect/>
            </a:stretch>
          </a:blipFill>
        </p:spPr>
        <p:txBody>
          <a:bodyPr>
            <a:normAutofit/>
          </a:bodyPr>
          <a:lstStyle>
            <a:lvl1pPr marL="0" indent="0">
              <a:buNone/>
              <a:defRPr sz="800"/>
            </a:lvl1pPr>
          </a:lstStyle>
          <a:p>
            <a:r>
              <a:rPr lang="en-GB"/>
              <a:t>       </a:t>
            </a:r>
          </a:p>
        </p:txBody>
      </p:sp>
      <p:sp>
        <p:nvSpPr>
          <p:cNvPr id="19" name="Tijdelijke aanduiding voor tekst 18">
            <a:extLst>
              <a:ext uri="{FF2B5EF4-FFF2-40B4-BE49-F238E27FC236}">
                <a16:creationId xmlns:a16="http://schemas.microsoft.com/office/drawing/2014/main" id="{C25ABE8E-F6EA-5240-BDFB-515939E5C99A}"/>
              </a:ext>
            </a:extLst>
          </p:cNvPr>
          <p:cNvSpPr>
            <a:spLocks noGrp="1" noChangeAspect="1"/>
          </p:cNvSpPr>
          <p:nvPr>
            <p:ph type="body" sz="quarter" idx="14" hasCustomPrompt="1"/>
          </p:nvPr>
        </p:nvSpPr>
        <p:spPr bwMode="invGray">
          <a:xfrm>
            <a:off x="-1" y="0"/>
            <a:ext cx="8193742" cy="6869468"/>
          </a:xfrm>
          <a:blipFill dpi="0" rotWithShape="1">
            <a:blip r:embed="rId3" cstate="screen">
              <a:extLst>
                <a:ext uri="{28A0092B-C50C-407E-A947-70E740481C1C}">
                  <a14:useLocalDpi xmlns:a14="http://schemas.microsoft.com/office/drawing/2010/main"/>
                </a:ext>
              </a:extLst>
            </a:blip>
            <a:srcRect/>
            <a:stretch>
              <a:fillRect/>
            </a:stretch>
          </a:blipFill>
        </p:spPr>
        <p:txBody>
          <a:bodyPr>
            <a:normAutofit/>
          </a:bodyPr>
          <a:lstStyle>
            <a:lvl1pPr marL="0" indent="0">
              <a:buNone/>
              <a:defRPr sz="800"/>
            </a:lvl1pPr>
          </a:lstStyle>
          <a:p>
            <a:r>
              <a:rPr lang="en-GB"/>
              <a:t>         </a:t>
            </a:r>
          </a:p>
        </p:txBody>
      </p:sp>
      <p:sp>
        <p:nvSpPr>
          <p:cNvPr id="2" name="Titel 1">
            <a:extLst>
              <a:ext uri="{FF2B5EF4-FFF2-40B4-BE49-F238E27FC236}">
                <a16:creationId xmlns:a16="http://schemas.microsoft.com/office/drawing/2014/main" id="{EE6D1061-64E9-5540-9CFA-24FFAF166A2D}"/>
              </a:ext>
            </a:extLst>
          </p:cNvPr>
          <p:cNvSpPr>
            <a:spLocks noGrp="1"/>
          </p:cNvSpPr>
          <p:nvPr>
            <p:ph type="ctrTitle" hasCustomPrompt="1"/>
          </p:nvPr>
        </p:nvSpPr>
        <p:spPr>
          <a:xfrm>
            <a:off x="615474" y="666708"/>
            <a:ext cx="6268803" cy="1435361"/>
          </a:xfrm>
        </p:spPr>
        <p:txBody>
          <a:bodyPr anchor="t">
            <a:noAutofit/>
          </a:bodyPr>
          <a:lstStyle>
            <a:lvl1pPr algn="l">
              <a:defRPr sz="3600" b="1">
                <a:solidFill>
                  <a:schemeClr val="bg1"/>
                </a:solidFill>
                <a:latin typeface="+mn-lt"/>
              </a:defRPr>
            </a:lvl1pPr>
          </a:lstStyle>
          <a:p>
            <a:r>
              <a:rPr lang="nl-NL"/>
              <a:t>Eindtekst</a:t>
            </a:r>
            <a:endParaRPr lang="en-GB"/>
          </a:p>
        </p:txBody>
      </p:sp>
      <p:sp>
        <p:nvSpPr>
          <p:cNvPr id="26" name="Tijdelijke aanduiding voor tekst 22">
            <a:extLst>
              <a:ext uri="{FF2B5EF4-FFF2-40B4-BE49-F238E27FC236}">
                <a16:creationId xmlns:a16="http://schemas.microsoft.com/office/drawing/2014/main" id="{1DAE7926-EA7F-6242-954A-39B55F6597E5}"/>
              </a:ext>
            </a:extLst>
          </p:cNvPr>
          <p:cNvSpPr>
            <a:spLocks noGrp="1" noChangeAspect="1"/>
          </p:cNvSpPr>
          <p:nvPr>
            <p:ph type="body" sz="quarter" idx="16" hasCustomPrompt="1"/>
          </p:nvPr>
        </p:nvSpPr>
        <p:spPr>
          <a:xfrm>
            <a:off x="705119" y="5658454"/>
            <a:ext cx="2196000" cy="850399"/>
          </a:xfrm>
          <a:blipFill>
            <a:blip r:embed="rId4" cstate="screen">
              <a:extLst>
                <a:ext uri="{28A0092B-C50C-407E-A947-70E740481C1C}">
                  <a14:useLocalDpi xmlns:a14="http://schemas.microsoft.com/office/drawing/2010/main"/>
                </a:ext>
              </a:extLst>
            </a:blip>
            <a:stretch>
              <a:fillRect/>
            </a:stretch>
          </a:blipFill>
        </p:spPr>
        <p:txBody>
          <a:bodyPr>
            <a:normAutofit/>
          </a:bodyPr>
          <a:lstStyle>
            <a:lvl1pPr marL="0" indent="0">
              <a:buNone/>
              <a:defRPr sz="800"/>
            </a:lvl1pPr>
          </a:lstStyle>
          <a:p>
            <a:r>
              <a:rPr lang="en-GB" sz="800"/>
              <a:t>           </a:t>
            </a:r>
            <a:endParaRPr lang="en-GB"/>
          </a:p>
        </p:txBody>
      </p:sp>
    </p:spTree>
    <p:extLst>
      <p:ext uri="{BB962C8B-B14F-4D97-AF65-F5344CB8AC3E}">
        <p14:creationId xmlns:p14="http://schemas.microsoft.com/office/powerpoint/2010/main" val="3871532183"/>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Eindscherm zonder baseline">
    <p:spTree>
      <p:nvGrpSpPr>
        <p:cNvPr id="1" name=""/>
        <p:cNvGrpSpPr/>
        <p:nvPr/>
      </p:nvGrpSpPr>
      <p:grpSpPr>
        <a:xfrm>
          <a:off x="0" y="0"/>
          <a:ext cx="0" cy="0"/>
          <a:chOff x="0" y="0"/>
          <a:chExt cx="0" cy="0"/>
        </a:xfrm>
      </p:grpSpPr>
      <p:sp>
        <p:nvSpPr>
          <p:cNvPr id="25" name="Tijdelijke aanduiding voor afbeelding 24">
            <a:extLst>
              <a:ext uri="{FF2B5EF4-FFF2-40B4-BE49-F238E27FC236}">
                <a16:creationId xmlns:a16="http://schemas.microsoft.com/office/drawing/2014/main" id="{A126839E-5817-2049-98D8-44B23D2919BF}"/>
              </a:ext>
            </a:extLst>
          </p:cNvPr>
          <p:cNvSpPr>
            <a:spLocks noGrp="1"/>
          </p:cNvSpPr>
          <p:nvPr>
            <p:ph type="pic" sz="quarter" idx="17"/>
          </p:nvPr>
        </p:nvSpPr>
        <p:spPr>
          <a:xfrm>
            <a:off x="4572000" y="0"/>
            <a:ext cx="7620000" cy="6869113"/>
          </a:xfrm>
          <a:solidFill>
            <a:schemeClr val="bg1">
              <a:lumMod val="95000"/>
            </a:schemeClr>
          </a:solidFill>
        </p:spPr>
        <p:txBody>
          <a:bodyPr lIns="3960000" tIns="864000" rIns="288000">
            <a:normAutofit/>
          </a:bodyPr>
          <a:lstStyle>
            <a:lvl1pPr marL="0" indent="0" algn="r">
              <a:buNone/>
              <a:defRPr sz="1800"/>
            </a:lvl1pPr>
          </a:lstStyle>
          <a:p>
            <a:r>
              <a:rPr lang="nl-NL"/>
              <a:t>Klik op het pictogram als u een afbeelding wilt toevoegen</a:t>
            </a:r>
            <a:endParaRPr lang="en-GB"/>
          </a:p>
        </p:txBody>
      </p:sp>
      <p:sp>
        <p:nvSpPr>
          <p:cNvPr id="21" name="Tijdelijke aanduiding voor tekst 20">
            <a:extLst>
              <a:ext uri="{FF2B5EF4-FFF2-40B4-BE49-F238E27FC236}">
                <a16:creationId xmlns:a16="http://schemas.microsoft.com/office/drawing/2014/main" id="{3732CAA9-DA9F-894E-BE79-09AE83D416B5}"/>
              </a:ext>
            </a:extLst>
          </p:cNvPr>
          <p:cNvSpPr>
            <a:spLocks noGrp="1" noChangeAspect="1"/>
          </p:cNvSpPr>
          <p:nvPr>
            <p:ph type="body" sz="quarter" idx="15" hasCustomPrompt="1"/>
          </p:nvPr>
        </p:nvSpPr>
        <p:spPr>
          <a:xfrm>
            <a:off x="5035200" y="5161290"/>
            <a:ext cx="7156800" cy="1382400"/>
          </a:xfrm>
          <a:blipFill>
            <a:blip r:embed="rId2" cstate="screen">
              <a:extLst>
                <a:ext uri="{28A0092B-C50C-407E-A947-70E740481C1C}">
                  <a14:useLocalDpi xmlns:a14="http://schemas.microsoft.com/office/drawing/2010/main"/>
                </a:ext>
              </a:extLst>
            </a:blip>
            <a:stretch>
              <a:fillRect/>
            </a:stretch>
          </a:blipFill>
        </p:spPr>
        <p:txBody>
          <a:bodyPr>
            <a:normAutofit/>
          </a:bodyPr>
          <a:lstStyle>
            <a:lvl1pPr marL="0" indent="0">
              <a:buNone/>
              <a:defRPr sz="800"/>
            </a:lvl1pPr>
          </a:lstStyle>
          <a:p>
            <a:r>
              <a:rPr lang="en-GB"/>
              <a:t>       </a:t>
            </a:r>
          </a:p>
        </p:txBody>
      </p:sp>
      <p:sp>
        <p:nvSpPr>
          <p:cNvPr id="19" name="Tijdelijke aanduiding voor tekst 18">
            <a:extLst>
              <a:ext uri="{FF2B5EF4-FFF2-40B4-BE49-F238E27FC236}">
                <a16:creationId xmlns:a16="http://schemas.microsoft.com/office/drawing/2014/main" id="{C25ABE8E-F6EA-5240-BDFB-515939E5C99A}"/>
              </a:ext>
            </a:extLst>
          </p:cNvPr>
          <p:cNvSpPr>
            <a:spLocks noGrp="1" noChangeAspect="1"/>
          </p:cNvSpPr>
          <p:nvPr>
            <p:ph type="body" sz="quarter" idx="14" hasCustomPrompt="1"/>
          </p:nvPr>
        </p:nvSpPr>
        <p:spPr bwMode="invGray">
          <a:xfrm>
            <a:off x="-1" y="0"/>
            <a:ext cx="8193742" cy="6869468"/>
          </a:xfrm>
          <a:blipFill dpi="0" rotWithShape="1">
            <a:blip r:embed="rId3" cstate="screen">
              <a:extLst>
                <a:ext uri="{28A0092B-C50C-407E-A947-70E740481C1C}">
                  <a14:useLocalDpi xmlns:a14="http://schemas.microsoft.com/office/drawing/2010/main"/>
                </a:ext>
              </a:extLst>
            </a:blip>
            <a:srcRect/>
            <a:stretch>
              <a:fillRect/>
            </a:stretch>
          </a:blipFill>
        </p:spPr>
        <p:txBody>
          <a:bodyPr>
            <a:normAutofit/>
          </a:bodyPr>
          <a:lstStyle>
            <a:lvl1pPr marL="0" indent="0">
              <a:buNone/>
              <a:defRPr sz="800"/>
            </a:lvl1pPr>
          </a:lstStyle>
          <a:p>
            <a:r>
              <a:rPr lang="en-GB"/>
              <a:t>         </a:t>
            </a:r>
          </a:p>
        </p:txBody>
      </p:sp>
      <p:sp>
        <p:nvSpPr>
          <p:cNvPr id="2" name="Titel 1">
            <a:extLst>
              <a:ext uri="{FF2B5EF4-FFF2-40B4-BE49-F238E27FC236}">
                <a16:creationId xmlns:a16="http://schemas.microsoft.com/office/drawing/2014/main" id="{EE6D1061-64E9-5540-9CFA-24FFAF166A2D}"/>
              </a:ext>
            </a:extLst>
          </p:cNvPr>
          <p:cNvSpPr>
            <a:spLocks noGrp="1"/>
          </p:cNvSpPr>
          <p:nvPr>
            <p:ph type="ctrTitle" hasCustomPrompt="1"/>
          </p:nvPr>
        </p:nvSpPr>
        <p:spPr>
          <a:xfrm>
            <a:off x="615474" y="666708"/>
            <a:ext cx="6268803" cy="1435361"/>
          </a:xfrm>
        </p:spPr>
        <p:txBody>
          <a:bodyPr anchor="t">
            <a:noAutofit/>
          </a:bodyPr>
          <a:lstStyle>
            <a:lvl1pPr algn="l">
              <a:defRPr sz="3600" b="1">
                <a:solidFill>
                  <a:schemeClr val="bg1"/>
                </a:solidFill>
                <a:latin typeface="+mn-lt"/>
              </a:defRPr>
            </a:lvl1pPr>
          </a:lstStyle>
          <a:p>
            <a:r>
              <a:rPr lang="nl-NL"/>
              <a:t>Eindtekst</a:t>
            </a:r>
            <a:endParaRPr lang="en-GB"/>
          </a:p>
        </p:txBody>
      </p:sp>
      <p:sp>
        <p:nvSpPr>
          <p:cNvPr id="14" name="Tijdelijke aanduiding voor tekst 4">
            <a:extLst>
              <a:ext uri="{FF2B5EF4-FFF2-40B4-BE49-F238E27FC236}">
                <a16:creationId xmlns:a16="http://schemas.microsoft.com/office/drawing/2014/main" id="{7BFE2793-A1FB-9A41-853A-EF3C9C5624CF}"/>
              </a:ext>
            </a:extLst>
          </p:cNvPr>
          <p:cNvSpPr>
            <a:spLocks noGrp="1" noChangeAspect="1"/>
          </p:cNvSpPr>
          <p:nvPr>
            <p:ph type="body" sz="quarter" idx="18" hasCustomPrompt="1"/>
          </p:nvPr>
        </p:nvSpPr>
        <p:spPr>
          <a:xfrm>
            <a:off x="705119" y="5669142"/>
            <a:ext cx="2203559" cy="722376"/>
          </a:xfrm>
          <a:blipFill>
            <a:blip r:embed="rId4" cstate="screen">
              <a:extLst>
                <a:ext uri="{28A0092B-C50C-407E-A947-70E740481C1C}">
                  <a14:useLocalDpi xmlns:a14="http://schemas.microsoft.com/office/drawing/2010/main"/>
                </a:ext>
              </a:extLst>
            </a:blip>
            <a:stretch>
              <a:fillRect/>
            </a:stretch>
          </a:blipFill>
        </p:spPr>
        <p:txBody>
          <a:bodyPr/>
          <a:lstStyle>
            <a:lvl1pPr marL="0" indent="0">
              <a:buNone/>
              <a:defRPr/>
            </a:lvl1pPr>
          </a:lstStyle>
          <a:p>
            <a:r>
              <a:rPr lang="en-GB"/>
              <a:t>    </a:t>
            </a:r>
          </a:p>
        </p:txBody>
      </p:sp>
    </p:spTree>
    <p:extLst>
      <p:ext uri="{BB962C8B-B14F-4D97-AF65-F5344CB8AC3E}">
        <p14:creationId xmlns:p14="http://schemas.microsoft.com/office/powerpoint/2010/main" val="2115108805"/>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Bullet Slide">
    <p:spTree>
      <p:nvGrpSpPr>
        <p:cNvPr id="1" name=""/>
        <p:cNvGrpSpPr/>
        <p:nvPr/>
      </p:nvGrpSpPr>
      <p:grpSpPr>
        <a:xfrm>
          <a:off x="0" y="0"/>
          <a:ext cx="0" cy="0"/>
          <a:chOff x="0" y="0"/>
          <a:chExt cx="0" cy="0"/>
        </a:xfrm>
      </p:grpSpPr>
      <p:sp>
        <p:nvSpPr>
          <p:cNvPr id="2" name="Title 1"/>
          <p:cNvSpPr>
            <a:spLocks noGrp="1"/>
          </p:cNvSpPr>
          <p:nvPr>
            <p:ph type="title"/>
          </p:nvPr>
        </p:nvSpPr>
        <p:spPr>
          <a:xfrm>
            <a:off x="342901" y="455613"/>
            <a:ext cx="10045700" cy="1143000"/>
          </a:xfrm>
          <a:prstGeom prst="rect">
            <a:avLst/>
          </a:prstGeom>
        </p:spPr>
        <p:txBody>
          <a:bodyPr/>
          <a:lstStyle>
            <a:lvl1pPr algn="l">
              <a:defRPr sz="3200" b="1">
                <a:solidFill>
                  <a:srgbClr val="009EE0"/>
                </a:solidFill>
                <a:latin typeface="Arial" pitchFamily="34" charset="0"/>
                <a:cs typeface="Arial" pitchFamily="34" charset="0"/>
              </a:defRPr>
            </a:lvl1pPr>
          </a:lstStyle>
          <a:p>
            <a:r>
              <a:rPr lang="nl-NL"/>
              <a:t>Klik om de stijl te bewerken</a:t>
            </a:r>
            <a:endParaRPr lang="en-GB" dirty="0"/>
          </a:p>
        </p:txBody>
      </p:sp>
      <p:sp>
        <p:nvSpPr>
          <p:cNvPr id="3" name="Content Placeholder 2"/>
          <p:cNvSpPr>
            <a:spLocks noGrp="1"/>
          </p:cNvSpPr>
          <p:nvPr>
            <p:ph idx="1"/>
          </p:nvPr>
        </p:nvSpPr>
        <p:spPr>
          <a:xfrm>
            <a:off x="368301" y="1743075"/>
            <a:ext cx="11468099" cy="4525963"/>
          </a:xfrm>
          <a:prstGeom prst="rect">
            <a:avLst/>
          </a:prstGeom>
        </p:spPr>
        <p:txBody>
          <a:bodyPr/>
          <a:lstStyle>
            <a:lvl1pPr marL="180975" indent="-180975" algn="l">
              <a:buClr>
                <a:srgbClr val="B6C132"/>
              </a:buClr>
              <a:buSzPct val="90000"/>
              <a:buFont typeface="Arial" pitchFamily="34" charset="0"/>
              <a:buChar char="•"/>
              <a:defRPr sz="2300" b="0">
                <a:solidFill>
                  <a:schemeClr val="tx1"/>
                </a:solidFill>
                <a:latin typeface="Arial" pitchFamily="34" charset="0"/>
                <a:cs typeface="Arial" pitchFamily="34" charset="0"/>
              </a:defRPr>
            </a:lvl1pPr>
            <a:lvl2pPr algn="l">
              <a:buClr>
                <a:srgbClr val="B6C132"/>
              </a:buClr>
              <a:buSzPct val="90000"/>
              <a:buFont typeface="Arial" pitchFamily="34" charset="0"/>
              <a:buChar char="•"/>
              <a:defRPr sz="2300" b="0">
                <a:solidFill>
                  <a:schemeClr val="tx1"/>
                </a:solidFill>
                <a:latin typeface="Arial" pitchFamily="34" charset="0"/>
                <a:cs typeface="Arial" pitchFamily="34" charset="0"/>
              </a:defRPr>
            </a:lvl2pPr>
            <a:lvl3pPr algn="l">
              <a:buClr>
                <a:srgbClr val="B6C132"/>
              </a:buClr>
              <a:buSzPct val="90000"/>
              <a:buFont typeface="Arial" pitchFamily="34" charset="0"/>
              <a:buChar char="•"/>
              <a:defRPr sz="2300">
                <a:latin typeface="Arial" pitchFamily="34" charset="0"/>
                <a:cs typeface="Arial" pitchFamily="34" charset="0"/>
              </a:defRPr>
            </a:lvl3pPr>
            <a:lvl4pPr marL="1600200" marR="0" indent="-228600" algn="l" defTabSz="914400" rtl="0" eaLnBrk="1" fontAlgn="auto" latinLnBrk="0" hangingPunct="1">
              <a:lnSpc>
                <a:spcPct val="100000"/>
              </a:lnSpc>
              <a:spcBef>
                <a:spcPct val="20000"/>
              </a:spcBef>
              <a:spcAft>
                <a:spcPts val="0"/>
              </a:spcAft>
              <a:buClr>
                <a:srgbClr val="B6C132"/>
              </a:buClr>
              <a:buSzPct val="90000"/>
              <a:buFont typeface="Arial" pitchFamily="34" charset="0"/>
              <a:buChar char="•"/>
              <a:tabLst/>
              <a:defRPr>
                <a:latin typeface="Arial" pitchFamily="34" charset="0"/>
                <a:cs typeface="Arial" pitchFamily="34" charset="0"/>
              </a:defRPr>
            </a:lvl4pPr>
            <a:lvl5pPr algn="l">
              <a:buClr>
                <a:srgbClr val="B6C132"/>
              </a:buClr>
              <a:buSzPct val="90000"/>
              <a:buFont typeface="Courier New" pitchFamily="49" charset="0"/>
              <a:buChar char="o"/>
              <a:defRPr>
                <a:latin typeface="Arial" pitchFamily="34" charset="0"/>
                <a:cs typeface="Arial" pitchFamily="34" charset="0"/>
              </a:defRPr>
            </a:lvl5pPr>
            <a:lvl6pPr>
              <a:buClr>
                <a:srgbClr val="B6C132"/>
              </a:buClr>
              <a:buSzPct val="90000"/>
              <a:buFont typeface="Courier New" pitchFamily="49" charset="0"/>
              <a:buChar char="o"/>
              <a:defRPr/>
            </a:lvl6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Rechthoek 4"/>
          <p:cNvSpPr/>
          <p:nvPr userDrawn="1"/>
        </p:nvSpPr>
        <p:spPr>
          <a:xfrm>
            <a:off x="95251" y="6357958"/>
            <a:ext cx="6191251" cy="5000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Tree>
    <p:extLst>
      <p:ext uri="{BB962C8B-B14F-4D97-AF65-F5344CB8AC3E}">
        <p14:creationId xmlns:p14="http://schemas.microsoft.com/office/powerpoint/2010/main" val="4070596749"/>
      </p:ext>
    </p:extLst>
  </p:cSld>
  <p:clrMapOvr>
    <a:masterClrMapping/>
  </p:clrMapOvr>
  <p:hf sldNum="0"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Bullet Slide blu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42901" y="455613"/>
            <a:ext cx="10045700" cy="1143000"/>
          </a:xfrm>
          <a:prstGeom prst="rect">
            <a:avLst/>
          </a:prstGeom>
        </p:spPr>
        <p:txBody>
          <a:bodyPr/>
          <a:lstStyle>
            <a:lvl1pPr algn="l">
              <a:defRPr sz="3200" b="1">
                <a:solidFill>
                  <a:srgbClr val="009EE0"/>
                </a:solidFill>
                <a:latin typeface="Arial" pitchFamily="34" charset="0"/>
                <a:cs typeface="Arial" pitchFamily="34" charset="0"/>
              </a:defRPr>
            </a:lvl1pPr>
          </a:lstStyle>
          <a:p>
            <a:r>
              <a:rPr lang="nl-NL"/>
              <a:t>Klik om de stijl te bewerken</a:t>
            </a:r>
            <a:endParaRPr lang="en-GB" dirty="0"/>
          </a:p>
        </p:txBody>
      </p:sp>
      <p:sp>
        <p:nvSpPr>
          <p:cNvPr id="3" name="Content Placeholder 2"/>
          <p:cNvSpPr>
            <a:spLocks noGrp="1"/>
          </p:cNvSpPr>
          <p:nvPr>
            <p:ph idx="1"/>
          </p:nvPr>
        </p:nvSpPr>
        <p:spPr>
          <a:xfrm>
            <a:off x="368301" y="1743075"/>
            <a:ext cx="11468099" cy="4525963"/>
          </a:xfrm>
          <a:prstGeom prst="rect">
            <a:avLst/>
          </a:prstGeom>
        </p:spPr>
        <p:txBody>
          <a:bodyPr/>
          <a:lstStyle>
            <a:lvl1pPr marL="180975" indent="-180975" algn="l">
              <a:buClr>
                <a:srgbClr val="B6C132"/>
              </a:buClr>
              <a:buSzPct val="90000"/>
              <a:buFont typeface="Arial" pitchFamily="34" charset="0"/>
              <a:buChar char="•"/>
              <a:defRPr sz="2300" b="0">
                <a:solidFill>
                  <a:schemeClr val="bg1"/>
                </a:solidFill>
                <a:latin typeface="Arial" pitchFamily="34" charset="0"/>
                <a:cs typeface="Arial" pitchFamily="34" charset="0"/>
              </a:defRPr>
            </a:lvl1pPr>
            <a:lvl2pPr algn="l">
              <a:buClr>
                <a:srgbClr val="B6C132"/>
              </a:buClr>
              <a:buSzPct val="90000"/>
              <a:buFont typeface="Arial" pitchFamily="34" charset="0"/>
              <a:buChar char="•"/>
              <a:defRPr sz="2300" b="0">
                <a:solidFill>
                  <a:schemeClr val="bg1"/>
                </a:solidFill>
                <a:latin typeface="Arial" pitchFamily="34" charset="0"/>
                <a:cs typeface="Arial" pitchFamily="34" charset="0"/>
              </a:defRPr>
            </a:lvl2pPr>
            <a:lvl3pPr algn="l">
              <a:buClr>
                <a:srgbClr val="B6C132"/>
              </a:buClr>
              <a:buSzPct val="90000"/>
              <a:buFont typeface="Arial" pitchFamily="34" charset="0"/>
              <a:buChar char="•"/>
              <a:defRPr sz="2300">
                <a:solidFill>
                  <a:schemeClr val="bg1"/>
                </a:solidFill>
                <a:latin typeface="Arial" pitchFamily="34" charset="0"/>
                <a:cs typeface="Arial" pitchFamily="34" charset="0"/>
              </a:defRPr>
            </a:lvl3pPr>
            <a:lvl4pPr marL="1600200" marR="0" indent="-228600" algn="l" defTabSz="914400" rtl="0" eaLnBrk="1" fontAlgn="auto" latinLnBrk="0" hangingPunct="1">
              <a:lnSpc>
                <a:spcPct val="100000"/>
              </a:lnSpc>
              <a:spcBef>
                <a:spcPct val="20000"/>
              </a:spcBef>
              <a:spcAft>
                <a:spcPts val="0"/>
              </a:spcAft>
              <a:buClr>
                <a:srgbClr val="B6C132"/>
              </a:buClr>
              <a:buSzPct val="90000"/>
              <a:buFont typeface="Arial" pitchFamily="34" charset="0"/>
              <a:buChar char="•"/>
              <a:tabLst/>
              <a:defRPr>
                <a:solidFill>
                  <a:schemeClr val="bg1"/>
                </a:solidFill>
                <a:latin typeface="Arial" pitchFamily="34" charset="0"/>
                <a:cs typeface="Arial" pitchFamily="34" charset="0"/>
              </a:defRPr>
            </a:lvl4pPr>
            <a:lvl5pPr algn="l">
              <a:buClr>
                <a:srgbClr val="B6C132"/>
              </a:buClr>
              <a:buSzPct val="90000"/>
              <a:buFont typeface="Courier New" pitchFamily="49" charset="0"/>
              <a:buChar char="o"/>
              <a:defRPr>
                <a:solidFill>
                  <a:schemeClr val="bg1"/>
                </a:solidFill>
                <a:latin typeface="Arial" pitchFamily="34" charset="0"/>
                <a:cs typeface="Arial" pitchFamily="34" charset="0"/>
              </a:defRPr>
            </a:lvl5pPr>
            <a:lvl6pPr>
              <a:buClr>
                <a:srgbClr val="B6C132"/>
              </a:buClr>
              <a:buSzPct val="90000"/>
              <a:buFont typeface="Courier New" pitchFamily="49" charset="0"/>
              <a:buChar char="o"/>
              <a:defRPr>
                <a:solidFill>
                  <a:schemeClr val="bg1"/>
                </a:solidFill>
              </a:defRPr>
            </a:lvl6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Tree>
    <p:extLst>
      <p:ext uri="{BB962C8B-B14F-4D97-AF65-F5344CB8AC3E}">
        <p14:creationId xmlns:p14="http://schemas.microsoft.com/office/powerpoint/2010/main" val="388799300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Empty Slide">
    <p:spTree>
      <p:nvGrpSpPr>
        <p:cNvPr id="1" name=""/>
        <p:cNvGrpSpPr/>
        <p:nvPr/>
      </p:nvGrpSpPr>
      <p:grpSpPr>
        <a:xfrm>
          <a:off x="0" y="0"/>
          <a:ext cx="0" cy="0"/>
          <a:chOff x="0" y="0"/>
          <a:chExt cx="0" cy="0"/>
        </a:xfrm>
      </p:grpSpPr>
      <p:sp>
        <p:nvSpPr>
          <p:cNvPr id="2" name="Title 1"/>
          <p:cNvSpPr>
            <a:spLocks noGrp="1"/>
          </p:cNvSpPr>
          <p:nvPr>
            <p:ph type="title"/>
          </p:nvPr>
        </p:nvSpPr>
        <p:spPr>
          <a:xfrm>
            <a:off x="342901" y="455613"/>
            <a:ext cx="10045700" cy="1143000"/>
          </a:xfrm>
          <a:prstGeom prst="rect">
            <a:avLst/>
          </a:prstGeom>
        </p:spPr>
        <p:txBody>
          <a:bodyPr/>
          <a:lstStyle>
            <a:lvl1pPr algn="l">
              <a:defRPr sz="3200" b="1">
                <a:solidFill>
                  <a:srgbClr val="009EE0"/>
                </a:solidFill>
                <a:latin typeface="Arial" pitchFamily="34" charset="0"/>
                <a:cs typeface="Arial" pitchFamily="34" charset="0"/>
              </a:defRPr>
            </a:lvl1pPr>
          </a:lstStyle>
          <a:p>
            <a:r>
              <a:rPr lang="nl-NL"/>
              <a:t>Klik om de stijl te bewerken</a:t>
            </a:r>
            <a:endParaRPr lang="en-GB" dirty="0"/>
          </a:p>
        </p:txBody>
      </p:sp>
      <p:sp>
        <p:nvSpPr>
          <p:cNvPr id="3" name="Rechthoek 2"/>
          <p:cNvSpPr/>
          <p:nvPr userDrawn="1"/>
        </p:nvSpPr>
        <p:spPr>
          <a:xfrm>
            <a:off x="95251" y="6357958"/>
            <a:ext cx="6191251" cy="5000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Tree>
    <p:extLst>
      <p:ext uri="{BB962C8B-B14F-4D97-AF65-F5344CB8AC3E}">
        <p14:creationId xmlns:p14="http://schemas.microsoft.com/office/powerpoint/2010/main" val="420285222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Empty Slide blu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42901" y="455613"/>
            <a:ext cx="10045700" cy="1143000"/>
          </a:xfrm>
          <a:prstGeom prst="rect">
            <a:avLst/>
          </a:prstGeom>
        </p:spPr>
        <p:txBody>
          <a:bodyPr/>
          <a:lstStyle>
            <a:lvl1pPr algn="l">
              <a:defRPr sz="3200" b="1">
                <a:solidFill>
                  <a:srgbClr val="009EE0"/>
                </a:solidFill>
                <a:latin typeface="Arial" pitchFamily="34" charset="0"/>
                <a:cs typeface="Arial" pitchFamily="34" charset="0"/>
              </a:defRPr>
            </a:lvl1pPr>
          </a:lstStyle>
          <a:p>
            <a:r>
              <a:rPr lang="nl-NL"/>
              <a:t>Klik om de stijl te bewerken</a:t>
            </a:r>
            <a:endParaRPr lang="en-GB" dirty="0"/>
          </a:p>
        </p:txBody>
      </p:sp>
    </p:spTree>
    <p:extLst>
      <p:ext uri="{BB962C8B-B14F-4D97-AF65-F5344CB8AC3E}">
        <p14:creationId xmlns:p14="http://schemas.microsoft.com/office/powerpoint/2010/main" val="13472574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33.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image" Target="../media/image16.jpeg"/><Relationship Id="rId5" Type="http://schemas.openxmlformats.org/officeDocument/2006/relationships/theme" Target="../theme/theme3.xml"/><Relationship Id="rId4"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988F1C">
            <a:alpha val="14902"/>
          </a:srgbClr>
        </a:solidFill>
        <a:effectLst/>
      </p:bgPr>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Titelstijl van model bewerken</a:t>
            </a:r>
          </a:p>
        </p:txBody>
      </p:sp>
      <p:sp>
        <p:nvSpPr>
          <p:cNvPr id="3" name="Tijdelijke aanduiding vo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546450-21C9-B641-833F-2D923064F423}" type="datetimeFigureOut">
              <a:rPr lang="nl-NL" smtClean="0"/>
              <a:t>19-2-2025</a:t>
            </a:fld>
            <a:endParaRPr lang="nl-NL"/>
          </a:p>
        </p:txBody>
      </p:sp>
      <p:sp>
        <p:nvSpPr>
          <p:cNvPr id="5" name="Tijdelijke aanduiding voor voet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30DC93-DFFF-664A-8B8B-3D08C0FD362C}" type="slidenum">
              <a:rPr lang="nl-NL" smtClean="0"/>
              <a:t>‹nr.›</a:t>
            </a:fld>
            <a:endParaRPr lang="nl-NL"/>
          </a:p>
        </p:txBody>
      </p:sp>
    </p:spTree>
    <p:extLst>
      <p:ext uri="{BB962C8B-B14F-4D97-AF65-F5344CB8AC3E}">
        <p14:creationId xmlns:p14="http://schemas.microsoft.com/office/powerpoint/2010/main" val="18755000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gray">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1AC1B63A-9990-7E4E-8E49-4F14FAD64C0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endParaRPr lang="en-GB"/>
          </a:p>
        </p:txBody>
      </p:sp>
      <p:sp>
        <p:nvSpPr>
          <p:cNvPr id="3" name="Tijdelijke aanduiding voor tekst 2">
            <a:extLst>
              <a:ext uri="{FF2B5EF4-FFF2-40B4-BE49-F238E27FC236}">
                <a16:creationId xmlns:a16="http://schemas.microsoft.com/office/drawing/2014/main" id="{920CC49E-BC60-034A-873F-7A0B556B918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nl-NL"/>
              <a:t>Tekststijl van het model bewerken</a:t>
            </a:r>
          </a:p>
          <a:p>
            <a:pPr lvl="0"/>
            <a:r>
              <a:rPr lang="nl-NL"/>
              <a:t>Tweede niveau</a:t>
            </a:r>
          </a:p>
          <a:p>
            <a:r>
              <a:rPr lang="nl-NL"/>
              <a:t>Derde niveau</a:t>
            </a:r>
          </a:p>
          <a:p>
            <a:r>
              <a:rPr lang="nl-NL"/>
              <a:t>Vierde niveau</a:t>
            </a:r>
          </a:p>
          <a:p>
            <a:r>
              <a:rPr lang="nl-NL"/>
              <a:t>Vijfde niveau</a:t>
            </a:r>
            <a:endParaRPr lang="en-GB"/>
          </a:p>
        </p:txBody>
      </p:sp>
      <p:sp>
        <p:nvSpPr>
          <p:cNvPr id="4" name="Tijdelijke aanduiding voor datum 3">
            <a:extLst>
              <a:ext uri="{FF2B5EF4-FFF2-40B4-BE49-F238E27FC236}">
                <a16:creationId xmlns:a16="http://schemas.microsoft.com/office/drawing/2014/main" id="{0B2F76B8-3FB0-844C-8F53-5A5091102F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nl-BE"/>
              <a:t>maart 2023</a:t>
            </a:r>
            <a:endParaRPr lang="en-GB"/>
          </a:p>
        </p:txBody>
      </p:sp>
      <p:sp>
        <p:nvSpPr>
          <p:cNvPr id="5" name="Tijdelijke aanduiding voor voettekst 4">
            <a:extLst>
              <a:ext uri="{FF2B5EF4-FFF2-40B4-BE49-F238E27FC236}">
                <a16:creationId xmlns:a16="http://schemas.microsoft.com/office/drawing/2014/main" id="{8D1A2D68-DD0F-BD4B-8818-2BC1486C958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Infovergadering afkoppeling riolering</a:t>
            </a:r>
          </a:p>
        </p:txBody>
      </p:sp>
      <p:sp>
        <p:nvSpPr>
          <p:cNvPr id="6" name="Tijdelijke aanduiding voor dianummer 5">
            <a:extLst>
              <a:ext uri="{FF2B5EF4-FFF2-40B4-BE49-F238E27FC236}">
                <a16:creationId xmlns:a16="http://schemas.microsoft.com/office/drawing/2014/main" id="{BFFB32F2-3922-1543-B623-BCCE942D526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55AD90-E753-AA4D-96BD-B26D74333C3A}" type="slidenum">
              <a:rPr lang="en-GB" smtClean="0"/>
              <a:t>‹nr.›</a:t>
            </a:fld>
            <a:endParaRPr lang="en-GB"/>
          </a:p>
        </p:txBody>
      </p:sp>
    </p:spTree>
    <p:extLst>
      <p:ext uri="{BB962C8B-B14F-4D97-AF65-F5344CB8AC3E}">
        <p14:creationId xmlns:p14="http://schemas.microsoft.com/office/powerpoint/2010/main" val="40395011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Lst>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hf sldNum="0" hdr="0"/>
  <p:txStyles>
    <p:titleStyle>
      <a:lvl1pPr algn="l" defTabSz="914400" rtl="0" eaLnBrk="1" latinLnBrk="0" hangingPunct="1">
        <a:lnSpc>
          <a:spcPct val="90000"/>
        </a:lnSpc>
        <a:spcBef>
          <a:spcPct val="0"/>
        </a:spcBef>
        <a:buNone/>
        <a:defRPr sz="3200" b="1" kern="1200">
          <a:solidFill>
            <a:schemeClr val="accent2"/>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cstate="screen">
            <a:lum/>
          </a:blip>
          <a:srcRect/>
          <a:stretch>
            <a:fillRect/>
          </a:stretch>
        </a:blipFill>
        <a:effectLst/>
      </p:bgPr>
    </p:bg>
    <p:spTree>
      <p:nvGrpSpPr>
        <p:cNvPr id="1" name=""/>
        <p:cNvGrpSpPr/>
        <p:nvPr/>
      </p:nvGrpSpPr>
      <p:grpSpPr>
        <a:xfrm>
          <a:off x="0" y="0"/>
          <a:ext cx="0" cy="0"/>
          <a:chOff x="0" y="0"/>
          <a:chExt cx="0" cy="0"/>
        </a:xfrm>
      </p:grpSpPr>
      <p:sp>
        <p:nvSpPr>
          <p:cNvPr id="10" name="Rectangle 9"/>
          <p:cNvSpPr/>
          <p:nvPr/>
        </p:nvSpPr>
        <p:spPr>
          <a:xfrm>
            <a:off x="11404600" y="6515100"/>
            <a:ext cx="457200" cy="342900"/>
          </a:xfrm>
          <a:prstGeom prst="rect">
            <a:avLst/>
          </a:prstGeom>
          <a:solidFill>
            <a:srgbClr val="009E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2" name="TextBox 11"/>
          <p:cNvSpPr txBox="1"/>
          <p:nvPr/>
        </p:nvSpPr>
        <p:spPr>
          <a:xfrm>
            <a:off x="358586" y="6526307"/>
            <a:ext cx="4733365" cy="246221"/>
          </a:xfrm>
          <a:prstGeom prst="rect">
            <a:avLst/>
          </a:prstGeom>
          <a:noFill/>
        </p:spPr>
        <p:txBody>
          <a:bodyPr wrap="square" rtlCol="0">
            <a:spAutoFit/>
          </a:bodyPr>
          <a:lstStyle/>
          <a:p>
            <a:r>
              <a:rPr lang="nl-BE" sz="1000" b="0" dirty="0">
                <a:solidFill>
                  <a:srgbClr val="4CBAEB"/>
                </a:solidFill>
                <a:latin typeface="Arial" pitchFamily="34" charset="0"/>
                <a:cs typeface="Arial" pitchFamily="34" charset="0"/>
              </a:rPr>
              <a:t>15-12-2010 • Aquafin partner for all wastewater projects </a:t>
            </a:r>
            <a:endParaRPr lang="en-GB" sz="1000" b="0" dirty="0">
              <a:solidFill>
                <a:srgbClr val="4CBAEB"/>
              </a:solidFill>
              <a:latin typeface="Arial" pitchFamily="34" charset="0"/>
              <a:cs typeface="Arial" pitchFamily="34" charset="0"/>
            </a:endParaRPr>
          </a:p>
        </p:txBody>
      </p:sp>
      <p:sp>
        <p:nvSpPr>
          <p:cNvPr id="14" name="TextBox 13"/>
          <p:cNvSpPr txBox="1"/>
          <p:nvPr/>
        </p:nvSpPr>
        <p:spPr>
          <a:xfrm>
            <a:off x="11290300" y="6515101"/>
            <a:ext cx="660400" cy="276999"/>
          </a:xfrm>
          <a:prstGeom prst="rect">
            <a:avLst/>
          </a:prstGeom>
          <a:noFill/>
        </p:spPr>
        <p:txBody>
          <a:bodyPr wrap="square" rtlCol="0">
            <a:spAutoFit/>
          </a:bodyPr>
          <a:lstStyle/>
          <a:p>
            <a:pPr algn="ctr"/>
            <a:fld id="{DBBD07BE-099B-4A99-AB35-D6A99BF5EE07}" type="slidenum">
              <a:rPr lang="en-GB" sz="1200" smtClean="0">
                <a:solidFill>
                  <a:schemeClr val="bg1"/>
                </a:solidFill>
                <a:latin typeface="Arial" pitchFamily="34" charset="0"/>
                <a:cs typeface="Arial" pitchFamily="34" charset="0"/>
              </a:rPr>
              <a:pPr algn="ctr"/>
              <a:t>‹nr.›</a:t>
            </a:fld>
            <a:endParaRPr lang="en-GB" sz="1200"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4017536296"/>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20.png"/></Relationships>
</file>

<file path=ppt/slides/_rels/slide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23.png"/></Relationships>
</file>

<file path=ppt/slides/_rels/slide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5.em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xml"/><Relationship Id="rId1" Type="http://schemas.openxmlformats.org/officeDocument/2006/relationships/slideLayout" Target="../slideLayouts/slideLayout31.xml"/><Relationship Id="rId5" Type="http://schemas.openxmlformats.org/officeDocument/2006/relationships/image" Target="../media/image30.png"/><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xml"/><Relationship Id="rId1" Type="http://schemas.openxmlformats.org/officeDocument/2006/relationships/slideLayout" Target="../slideLayouts/slideLayout31.xml"/><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xml"/><Relationship Id="rId1" Type="http://schemas.openxmlformats.org/officeDocument/2006/relationships/slideLayout" Target="../slideLayouts/slideLayout31.xml"/><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xml"/><Relationship Id="rId1" Type="http://schemas.openxmlformats.org/officeDocument/2006/relationships/slideLayout" Target="../slideLayouts/slideLayout31.xml"/><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xml"/><Relationship Id="rId1" Type="http://schemas.openxmlformats.org/officeDocument/2006/relationships/slideLayout" Target="../slideLayouts/slideLayout31.xml"/><Relationship Id="rId5" Type="http://schemas.openxmlformats.org/officeDocument/2006/relationships/image" Target="../media/image34.png"/><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31.xml"/><Relationship Id="rId5" Type="http://schemas.openxmlformats.org/officeDocument/2006/relationships/image" Target="../media/image36.png"/><Relationship Id="rId4" Type="http://schemas.openxmlformats.org/officeDocument/2006/relationships/image" Target="../media/image35.png"/></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40.JPG"/><Relationship Id="rId2" Type="http://schemas.openxmlformats.org/officeDocument/2006/relationships/notesSlide" Target="../notesSlides/notesSlide7.xml"/><Relationship Id="rId1" Type="http://schemas.openxmlformats.org/officeDocument/2006/relationships/slideLayout" Target="../slideLayouts/slideLayout31.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jpeg"/></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44.png"/><Relationship Id="rId2" Type="http://schemas.openxmlformats.org/officeDocument/2006/relationships/notesSlide" Target="../notesSlides/notesSlide8.xml"/><Relationship Id="rId1" Type="http://schemas.openxmlformats.org/officeDocument/2006/relationships/slideLayout" Target="../slideLayouts/slideLayout31.xml"/><Relationship Id="rId6" Type="http://schemas.openxmlformats.org/officeDocument/2006/relationships/image" Target="../media/image43.JPG"/><Relationship Id="rId5" Type="http://schemas.openxmlformats.org/officeDocument/2006/relationships/image" Target="../media/image42.png"/><Relationship Id="rId4" Type="http://schemas.openxmlformats.org/officeDocument/2006/relationships/image" Target="../media/image41.jpeg"/></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31.xml"/><Relationship Id="rId5" Type="http://schemas.openxmlformats.org/officeDocument/2006/relationships/image" Target="../media/image46.jpeg"/><Relationship Id="rId4" Type="http://schemas.openxmlformats.org/officeDocument/2006/relationships/image" Target="../media/image45.jpg"/></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31.xml"/><Relationship Id="rId6" Type="http://schemas.openxmlformats.org/officeDocument/2006/relationships/image" Target="../media/image49.jpeg"/><Relationship Id="rId5" Type="http://schemas.openxmlformats.org/officeDocument/2006/relationships/image" Target="../media/image48.png"/><Relationship Id="rId4" Type="http://schemas.openxmlformats.org/officeDocument/2006/relationships/image" Target="../media/image47.jpeg"/></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53.png"/><Relationship Id="rId2" Type="http://schemas.openxmlformats.org/officeDocument/2006/relationships/notesSlide" Target="../notesSlides/notesSlide11.xml"/><Relationship Id="rId1" Type="http://schemas.openxmlformats.org/officeDocument/2006/relationships/slideLayout" Target="../slideLayouts/slideLayout31.xml"/><Relationship Id="rId6" Type="http://schemas.openxmlformats.org/officeDocument/2006/relationships/image" Target="../media/image52.png"/><Relationship Id="rId5" Type="http://schemas.openxmlformats.org/officeDocument/2006/relationships/image" Target="../media/image51.jpg"/><Relationship Id="rId4" Type="http://schemas.openxmlformats.org/officeDocument/2006/relationships/image" Target="../media/image50.jpeg"/></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56.png"/><Relationship Id="rId2" Type="http://schemas.openxmlformats.org/officeDocument/2006/relationships/notesSlide" Target="../notesSlides/notesSlide12.xml"/><Relationship Id="rId1" Type="http://schemas.openxmlformats.org/officeDocument/2006/relationships/slideLayout" Target="../slideLayouts/slideLayout31.xml"/><Relationship Id="rId6" Type="http://schemas.openxmlformats.org/officeDocument/2006/relationships/image" Target="../media/image55.png"/><Relationship Id="rId5" Type="http://schemas.openxmlformats.org/officeDocument/2006/relationships/image" Target="../media/image54.jpg"/><Relationship Id="rId4" Type="http://schemas.openxmlformats.org/officeDocument/2006/relationships/image" Target="../media/image50.jpeg"/></Relationships>
</file>

<file path=ppt/slides/_rels/slide25.xml.rels><?xml version="1.0" encoding="UTF-8" standalone="yes"?>
<Relationships xmlns="http://schemas.openxmlformats.org/package/2006/relationships"><Relationship Id="rId8" Type="http://schemas.openxmlformats.org/officeDocument/2006/relationships/image" Target="../media/image60.JPG"/><Relationship Id="rId3" Type="http://schemas.openxmlformats.org/officeDocument/2006/relationships/image" Target="../media/image23.png"/><Relationship Id="rId7" Type="http://schemas.openxmlformats.org/officeDocument/2006/relationships/image" Target="../media/image59.JPG"/><Relationship Id="rId2" Type="http://schemas.openxmlformats.org/officeDocument/2006/relationships/notesSlide" Target="../notesSlides/notesSlide13.xml"/><Relationship Id="rId1" Type="http://schemas.openxmlformats.org/officeDocument/2006/relationships/slideLayout" Target="../slideLayouts/slideLayout31.xml"/><Relationship Id="rId6" Type="http://schemas.openxmlformats.org/officeDocument/2006/relationships/image" Target="../media/image58.jpg"/><Relationship Id="rId5" Type="http://schemas.openxmlformats.org/officeDocument/2006/relationships/image" Target="../media/image57.png"/><Relationship Id="rId4" Type="http://schemas.openxmlformats.org/officeDocument/2006/relationships/image" Target="../media/image50.jpeg"/><Relationship Id="rId9" Type="http://schemas.openxmlformats.org/officeDocument/2006/relationships/image" Target="../media/image61.jpg"/></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64.jpg"/><Relationship Id="rId2" Type="http://schemas.openxmlformats.org/officeDocument/2006/relationships/notesSlide" Target="../notesSlides/notesSlide14.xml"/><Relationship Id="rId1" Type="http://schemas.openxmlformats.org/officeDocument/2006/relationships/slideLayout" Target="../slideLayouts/slideLayout31.xml"/><Relationship Id="rId6" Type="http://schemas.openxmlformats.org/officeDocument/2006/relationships/image" Target="../media/image63.jpg"/><Relationship Id="rId5" Type="http://schemas.openxmlformats.org/officeDocument/2006/relationships/image" Target="../media/image62.png"/><Relationship Id="rId4" Type="http://schemas.openxmlformats.org/officeDocument/2006/relationships/image" Target="../media/image50.jpeg"/></Relationships>
</file>

<file path=ppt/slides/_rels/slide27.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23.png"/><Relationship Id="rId7" Type="http://schemas.openxmlformats.org/officeDocument/2006/relationships/image" Target="../media/image67.png"/><Relationship Id="rId2" Type="http://schemas.openxmlformats.org/officeDocument/2006/relationships/notesSlide" Target="../notesSlides/notesSlide15.xml"/><Relationship Id="rId1" Type="http://schemas.openxmlformats.org/officeDocument/2006/relationships/slideLayout" Target="../slideLayouts/slideLayout31.xml"/><Relationship Id="rId6" Type="http://schemas.openxmlformats.org/officeDocument/2006/relationships/image" Target="../media/image66.jpg"/><Relationship Id="rId5" Type="http://schemas.openxmlformats.org/officeDocument/2006/relationships/image" Target="../media/image65.jpg"/><Relationship Id="rId4" Type="http://schemas.openxmlformats.org/officeDocument/2006/relationships/image" Target="../media/image50.jpeg"/></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31.xml"/><Relationship Id="rId4" Type="http://schemas.openxmlformats.org/officeDocument/2006/relationships/image" Target="../media/image69.png"/></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31.xml"/><Relationship Id="rId4" Type="http://schemas.openxmlformats.org/officeDocument/2006/relationships/image" Target="../media/image70.png"/></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31.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31.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21.xml"/></Relationships>
</file>

<file path=ppt/slides/_rels/slide34.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21.xml"/></Relationships>
</file>

<file path=ppt/slides/_rels/slide3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20.xml"/><Relationship Id="rId1" Type="http://schemas.openxmlformats.org/officeDocument/2006/relationships/slideLayout" Target="../slideLayouts/slideLayout17.xml"/><Relationship Id="rId5" Type="http://schemas.openxmlformats.org/officeDocument/2006/relationships/image" Target="../media/image80.jpeg"/><Relationship Id="rId4" Type="http://schemas.openxmlformats.org/officeDocument/2006/relationships/image" Target="../media/image79.svg"/></Relationships>
</file>

<file path=ppt/slides/_rels/slide36.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21.xml"/><Relationship Id="rId1" Type="http://schemas.openxmlformats.org/officeDocument/2006/relationships/slideLayout" Target="../slideLayouts/slideLayout21.xml"/></Relationships>
</file>

<file path=ppt/slides/_rels/slide37.xml.rels><?xml version="1.0" encoding="UTF-8" standalone="yes"?>
<Relationships xmlns="http://schemas.openxmlformats.org/package/2006/relationships"><Relationship Id="rId3" Type="http://schemas.openxmlformats.org/officeDocument/2006/relationships/image" Target="../media/image83.emf"/><Relationship Id="rId2" Type="http://schemas.openxmlformats.org/officeDocument/2006/relationships/image" Target="../media/image82.emf"/><Relationship Id="rId1" Type="http://schemas.openxmlformats.org/officeDocument/2006/relationships/slideLayout" Target="../slideLayouts/slideLayout2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9.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22.xml"/><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2.xml.rels><?xml version="1.0" encoding="UTF-8" standalone="yes"?>
<Relationships xmlns="http://schemas.openxmlformats.org/package/2006/relationships"><Relationship Id="rId3" Type="http://schemas.openxmlformats.org/officeDocument/2006/relationships/image" Target="../media/image85.gif"/><Relationship Id="rId2" Type="http://schemas.openxmlformats.org/officeDocument/2006/relationships/notesSlide" Target="../notesSlides/notesSlide24.xml"/><Relationship Id="rId1" Type="http://schemas.openxmlformats.org/officeDocument/2006/relationships/slideLayout" Target="../slideLayouts/slideLayout21.xml"/></Relationships>
</file>

<file path=ppt/slides/_rels/slide43.xml.rels><?xml version="1.0" encoding="UTF-8" standalone="yes"?>
<Relationships xmlns="http://schemas.openxmlformats.org/package/2006/relationships"><Relationship Id="rId3" Type="http://schemas.openxmlformats.org/officeDocument/2006/relationships/image" Target="../media/image86.gif"/><Relationship Id="rId2" Type="http://schemas.openxmlformats.org/officeDocument/2006/relationships/notesSlide" Target="../notesSlides/notesSlide25.xml"/><Relationship Id="rId1" Type="http://schemas.openxmlformats.org/officeDocument/2006/relationships/slideLayout" Target="../slideLayouts/slideLayout21.xml"/></Relationships>
</file>

<file path=ppt/slides/_rels/slide44.xml.rels><?xml version="1.0" encoding="UTF-8" standalone="yes"?>
<Relationships xmlns="http://schemas.openxmlformats.org/package/2006/relationships"><Relationship Id="rId3" Type="http://schemas.openxmlformats.org/officeDocument/2006/relationships/hyperlink" Target="http://www.fluvius.be/" TargetMode="External"/><Relationship Id="rId2" Type="http://schemas.openxmlformats.org/officeDocument/2006/relationships/notesSlide" Target="../notesSlides/notesSlide26.xml"/><Relationship Id="rId1" Type="http://schemas.openxmlformats.org/officeDocument/2006/relationships/slideLayout" Target="../slideLayouts/slideLayout21.xml"/><Relationship Id="rId4" Type="http://schemas.openxmlformats.org/officeDocument/2006/relationships/image" Target="../media/image87.jpeg"/></Relationships>
</file>

<file path=ppt/slides/_rels/slide4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hyperlink" Target="http://www.essen.be/kalmthoutsesteenweg" TargetMode="External"/><Relationship Id="rId2" Type="http://schemas.openxmlformats.org/officeDocument/2006/relationships/image" Target="../media/image21.png"/><Relationship Id="rId1" Type="http://schemas.openxmlformats.org/officeDocument/2006/relationships/slideLayout" Target="../slideLayouts/slideLayout1.xml"/><Relationship Id="rId5" Type="http://schemas.openxmlformats.org/officeDocument/2006/relationships/hyperlink" Target="https://www.adams.be/lopende-werven/" TargetMode="External"/><Relationship Id="rId4" Type="http://schemas.openxmlformats.org/officeDocument/2006/relationships/hyperlink" Target="http://www.facebook.com/gemeente.esse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2EBC1"/>
        </a:solidFill>
        <a:effectLst/>
      </p:bgPr>
    </p:bg>
    <p:spTree>
      <p:nvGrpSpPr>
        <p:cNvPr id="1" name=""/>
        <p:cNvGrpSpPr/>
        <p:nvPr/>
      </p:nvGrpSpPr>
      <p:grpSpPr>
        <a:xfrm>
          <a:off x="0" y="0"/>
          <a:ext cx="0" cy="0"/>
          <a:chOff x="0" y="0"/>
          <a:chExt cx="0" cy="0"/>
        </a:xfrm>
      </p:grpSpPr>
      <p:pic>
        <p:nvPicPr>
          <p:cNvPr id="14" name="Afbeelding 13">
            <a:extLst>
              <a:ext uri="{FF2B5EF4-FFF2-40B4-BE49-F238E27FC236}">
                <a16:creationId xmlns:a16="http://schemas.microsoft.com/office/drawing/2014/main" id="{E43E2725-3C58-A039-4D91-0DB54DD29641}"/>
              </a:ext>
            </a:extLst>
          </p:cNvPr>
          <p:cNvPicPr>
            <a:picLocks noChangeAspect="1"/>
          </p:cNvPicPr>
          <p:nvPr/>
        </p:nvPicPr>
        <p:blipFill>
          <a:blip r:embed="rId2"/>
          <a:srcRect l="1659"/>
          <a:stretch/>
        </p:blipFill>
        <p:spPr>
          <a:xfrm>
            <a:off x="-1" y="233848"/>
            <a:ext cx="5956664" cy="6624152"/>
          </a:xfrm>
          <a:prstGeom prst="rect">
            <a:avLst/>
          </a:prstGeom>
        </p:spPr>
      </p:pic>
      <p:pic>
        <p:nvPicPr>
          <p:cNvPr id="16" name="Afbeelding 15">
            <a:extLst>
              <a:ext uri="{FF2B5EF4-FFF2-40B4-BE49-F238E27FC236}">
                <a16:creationId xmlns:a16="http://schemas.microsoft.com/office/drawing/2014/main" id="{3E571BBA-4595-3245-2508-2DF197BCE3B2}"/>
              </a:ext>
            </a:extLst>
          </p:cNvPr>
          <p:cNvPicPr>
            <a:picLocks noChangeAspect="1"/>
          </p:cNvPicPr>
          <p:nvPr/>
        </p:nvPicPr>
        <p:blipFill>
          <a:blip r:embed="rId3"/>
          <a:stretch>
            <a:fillRect/>
          </a:stretch>
        </p:blipFill>
        <p:spPr>
          <a:xfrm>
            <a:off x="9505950" y="3750537"/>
            <a:ext cx="2686050" cy="2962275"/>
          </a:xfrm>
          <a:prstGeom prst="rect">
            <a:avLst/>
          </a:prstGeom>
        </p:spPr>
      </p:pic>
      <p:pic>
        <p:nvPicPr>
          <p:cNvPr id="18" name="Afbeelding 17">
            <a:extLst>
              <a:ext uri="{FF2B5EF4-FFF2-40B4-BE49-F238E27FC236}">
                <a16:creationId xmlns:a16="http://schemas.microsoft.com/office/drawing/2014/main" id="{EC14B785-E176-8ACA-21B6-A33D58C4A961}"/>
              </a:ext>
            </a:extLst>
          </p:cNvPr>
          <p:cNvPicPr>
            <a:picLocks noChangeAspect="1"/>
          </p:cNvPicPr>
          <p:nvPr/>
        </p:nvPicPr>
        <p:blipFill>
          <a:blip r:embed="rId4"/>
          <a:stretch>
            <a:fillRect/>
          </a:stretch>
        </p:blipFill>
        <p:spPr>
          <a:xfrm>
            <a:off x="8847772" y="3048680"/>
            <a:ext cx="1628775" cy="1171575"/>
          </a:xfrm>
          <a:prstGeom prst="rect">
            <a:avLst/>
          </a:prstGeom>
        </p:spPr>
      </p:pic>
      <p:pic>
        <p:nvPicPr>
          <p:cNvPr id="19" name="Afbeelding 18">
            <a:extLst>
              <a:ext uri="{FF2B5EF4-FFF2-40B4-BE49-F238E27FC236}">
                <a16:creationId xmlns:a16="http://schemas.microsoft.com/office/drawing/2014/main" id="{8F7EB058-BAE1-A234-7708-D0C78EF932C5}"/>
              </a:ext>
            </a:extLst>
          </p:cNvPr>
          <p:cNvPicPr>
            <a:picLocks noChangeAspect="1"/>
          </p:cNvPicPr>
          <p:nvPr/>
        </p:nvPicPr>
        <p:blipFill>
          <a:blip r:embed="rId4"/>
          <a:stretch>
            <a:fillRect/>
          </a:stretch>
        </p:blipFill>
        <p:spPr>
          <a:xfrm>
            <a:off x="285478" y="233848"/>
            <a:ext cx="4963886" cy="1171575"/>
          </a:xfrm>
          <a:prstGeom prst="rect">
            <a:avLst/>
          </a:prstGeom>
        </p:spPr>
      </p:pic>
      <p:pic>
        <p:nvPicPr>
          <p:cNvPr id="20" name="Afbeelding 19">
            <a:extLst>
              <a:ext uri="{FF2B5EF4-FFF2-40B4-BE49-F238E27FC236}">
                <a16:creationId xmlns:a16="http://schemas.microsoft.com/office/drawing/2014/main" id="{278A7FC8-75E3-F6CF-97C9-37C591FC052C}"/>
              </a:ext>
            </a:extLst>
          </p:cNvPr>
          <p:cNvPicPr>
            <a:picLocks noChangeAspect="1"/>
          </p:cNvPicPr>
          <p:nvPr/>
        </p:nvPicPr>
        <p:blipFill>
          <a:blip r:embed="rId4"/>
          <a:stretch>
            <a:fillRect/>
          </a:stretch>
        </p:blipFill>
        <p:spPr>
          <a:xfrm>
            <a:off x="3579133" y="809897"/>
            <a:ext cx="2476835" cy="1781583"/>
          </a:xfrm>
          <a:prstGeom prst="rect">
            <a:avLst/>
          </a:prstGeom>
        </p:spPr>
      </p:pic>
      <p:pic>
        <p:nvPicPr>
          <p:cNvPr id="22" name="Afbeelding 21">
            <a:extLst>
              <a:ext uri="{FF2B5EF4-FFF2-40B4-BE49-F238E27FC236}">
                <a16:creationId xmlns:a16="http://schemas.microsoft.com/office/drawing/2014/main" id="{43DA6E26-4623-7E03-2710-AE1AB797A292}"/>
              </a:ext>
            </a:extLst>
          </p:cNvPr>
          <p:cNvPicPr>
            <a:picLocks noChangeAspect="1"/>
          </p:cNvPicPr>
          <p:nvPr/>
        </p:nvPicPr>
        <p:blipFill>
          <a:blip r:embed="rId5"/>
          <a:srcRect t="2667" r="1884"/>
          <a:stretch/>
        </p:blipFill>
        <p:spPr>
          <a:xfrm>
            <a:off x="8967787" y="0"/>
            <a:ext cx="3224213" cy="2085974"/>
          </a:xfrm>
          <a:prstGeom prst="rect">
            <a:avLst/>
          </a:prstGeom>
        </p:spPr>
      </p:pic>
      <p:sp>
        <p:nvSpPr>
          <p:cNvPr id="23" name="Tekstvak 22">
            <a:extLst>
              <a:ext uri="{FF2B5EF4-FFF2-40B4-BE49-F238E27FC236}">
                <a16:creationId xmlns:a16="http://schemas.microsoft.com/office/drawing/2014/main" id="{4F394969-C286-5D2A-15F2-4DBB8F5B50EB}"/>
              </a:ext>
            </a:extLst>
          </p:cNvPr>
          <p:cNvSpPr txBox="1"/>
          <p:nvPr/>
        </p:nvSpPr>
        <p:spPr>
          <a:xfrm>
            <a:off x="405493" y="151493"/>
            <a:ext cx="8562294" cy="1938992"/>
          </a:xfrm>
          <a:prstGeom prst="rect">
            <a:avLst/>
          </a:prstGeom>
          <a:noFill/>
        </p:spPr>
        <p:txBody>
          <a:bodyPr wrap="square" rtlCol="0">
            <a:spAutoFit/>
          </a:bodyPr>
          <a:lstStyle/>
          <a:p>
            <a:r>
              <a:rPr lang="nl-NL" sz="4000" b="1" i="0" u="none" strike="noStrike" baseline="0" dirty="0">
                <a:latin typeface="Museo Sans 700"/>
              </a:rPr>
              <a:t>WERKEN KALMTHOUTSESTEENWEG, </a:t>
            </a:r>
            <a:br>
              <a:rPr lang="nl-NL" sz="4000" b="1" i="0" u="none" strike="noStrike" baseline="0" dirty="0">
                <a:latin typeface="Museo Sans 700"/>
              </a:rPr>
            </a:br>
            <a:r>
              <a:rPr lang="nl-NL" sz="4000" b="1" i="0" u="none" strike="noStrike" baseline="0" dirty="0">
                <a:latin typeface="Museo Sans 700"/>
              </a:rPr>
              <a:t>OUDE BAAN EN SCHAAPSBAAN </a:t>
            </a:r>
            <a:endParaRPr lang="nl-BE" dirty="0"/>
          </a:p>
        </p:txBody>
      </p:sp>
    </p:spTree>
    <p:extLst>
      <p:ext uri="{BB962C8B-B14F-4D97-AF65-F5344CB8AC3E}">
        <p14:creationId xmlns:p14="http://schemas.microsoft.com/office/powerpoint/2010/main" val="25562405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2EBC1"/>
        </a:solidFill>
        <a:effectLst/>
      </p:bgPr>
    </p:bg>
    <p:spTree>
      <p:nvGrpSpPr>
        <p:cNvPr id="1" name="">
          <a:extLst>
            <a:ext uri="{FF2B5EF4-FFF2-40B4-BE49-F238E27FC236}">
              <a16:creationId xmlns:a16="http://schemas.microsoft.com/office/drawing/2014/main" id="{3376DB24-28DD-C591-F205-4A91F505CC4C}"/>
            </a:ext>
          </a:extLst>
        </p:cNvPr>
        <p:cNvGrpSpPr/>
        <p:nvPr/>
      </p:nvGrpSpPr>
      <p:grpSpPr>
        <a:xfrm>
          <a:off x="0" y="0"/>
          <a:ext cx="0" cy="0"/>
          <a:chOff x="0" y="0"/>
          <a:chExt cx="0" cy="0"/>
        </a:xfrm>
      </p:grpSpPr>
      <p:pic>
        <p:nvPicPr>
          <p:cNvPr id="22" name="Afbeelding 21">
            <a:extLst>
              <a:ext uri="{FF2B5EF4-FFF2-40B4-BE49-F238E27FC236}">
                <a16:creationId xmlns:a16="http://schemas.microsoft.com/office/drawing/2014/main" id="{6194C0D8-1A1D-A17A-9A5E-36168F09DD07}"/>
              </a:ext>
            </a:extLst>
          </p:cNvPr>
          <p:cNvPicPr>
            <a:picLocks noChangeAspect="1"/>
          </p:cNvPicPr>
          <p:nvPr/>
        </p:nvPicPr>
        <p:blipFill>
          <a:blip r:embed="rId2"/>
          <a:srcRect t="2667" r="1884"/>
          <a:stretch/>
        </p:blipFill>
        <p:spPr>
          <a:xfrm>
            <a:off x="8967787" y="0"/>
            <a:ext cx="3224213" cy="2085974"/>
          </a:xfrm>
          <a:prstGeom prst="rect">
            <a:avLst/>
          </a:prstGeom>
        </p:spPr>
      </p:pic>
      <p:sp>
        <p:nvSpPr>
          <p:cNvPr id="23" name="Tekstvak 22">
            <a:extLst>
              <a:ext uri="{FF2B5EF4-FFF2-40B4-BE49-F238E27FC236}">
                <a16:creationId xmlns:a16="http://schemas.microsoft.com/office/drawing/2014/main" id="{58AAFEC4-4945-050C-9A2B-BECF42D84520}"/>
              </a:ext>
            </a:extLst>
          </p:cNvPr>
          <p:cNvSpPr txBox="1"/>
          <p:nvPr/>
        </p:nvSpPr>
        <p:spPr>
          <a:xfrm>
            <a:off x="285478" y="352696"/>
            <a:ext cx="8562294" cy="707886"/>
          </a:xfrm>
          <a:prstGeom prst="rect">
            <a:avLst/>
          </a:prstGeom>
          <a:noFill/>
        </p:spPr>
        <p:txBody>
          <a:bodyPr wrap="square" rtlCol="0">
            <a:spAutoFit/>
          </a:bodyPr>
          <a:lstStyle/>
          <a:p>
            <a:r>
              <a:rPr lang="nl-NL" sz="4000" b="1" i="0" u="none" strike="noStrike" baseline="0" dirty="0">
                <a:latin typeface="Museo Sans 700"/>
              </a:rPr>
              <a:t>Actoren</a:t>
            </a:r>
            <a:endParaRPr lang="nl-BE" dirty="0"/>
          </a:p>
        </p:txBody>
      </p:sp>
      <p:sp>
        <p:nvSpPr>
          <p:cNvPr id="2" name="Tijdelijke aanduiding voor inhoud 5">
            <a:extLst>
              <a:ext uri="{FF2B5EF4-FFF2-40B4-BE49-F238E27FC236}">
                <a16:creationId xmlns:a16="http://schemas.microsoft.com/office/drawing/2014/main" id="{F5F4F1AD-B3D0-FC37-31B9-B0C3409A079F}"/>
              </a:ext>
            </a:extLst>
          </p:cNvPr>
          <p:cNvSpPr txBox="1">
            <a:spLocks/>
          </p:cNvSpPr>
          <p:nvPr/>
        </p:nvSpPr>
        <p:spPr>
          <a:xfrm>
            <a:off x="533400" y="1063084"/>
            <a:ext cx="10775950" cy="451234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457200" indent="-457200" algn="l">
              <a:lnSpc>
                <a:spcPct val="100000"/>
              </a:lnSpc>
              <a:buFont typeface="Arial" panose="020B0604020202020204" pitchFamily="34" charset="0"/>
              <a:buChar char="•"/>
            </a:pPr>
            <a:r>
              <a:rPr lang="nl-BE" b="1" dirty="0"/>
              <a:t>Gemeente Essen</a:t>
            </a:r>
          </a:p>
          <a:p>
            <a:pPr marL="685800" lvl="2" algn="l">
              <a:lnSpc>
                <a:spcPct val="100000"/>
              </a:lnSpc>
              <a:spcBef>
                <a:spcPts val="1000"/>
              </a:spcBef>
            </a:pPr>
            <a:r>
              <a:rPr lang="nl-BE" sz="2400" b="1" dirty="0"/>
              <a:t>Joris Brosens: schepen van Openbare werken</a:t>
            </a:r>
          </a:p>
          <a:p>
            <a:pPr marL="685800" lvl="2" algn="l">
              <a:lnSpc>
                <a:spcPct val="100000"/>
              </a:lnSpc>
              <a:spcBef>
                <a:spcPts val="1000"/>
              </a:spcBef>
            </a:pPr>
            <a:r>
              <a:rPr lang="nl-BE" sz="2400" b="1" dirty="0"/>
              <a:t>Dieter Donkers: medewerker dienst openbare werken </a:t>
            </a:r>
          </a:p>
          <a:p>
            <a:pPr marL="457200" indent="-457200" algn="l">
              <a:lnSpc>
                <a:spcPct val="100000"/>
              </a:lnSpc>
              <a:buFont typeface="Arial" panose="020B0604020202020204" pitchFamily="34" charset="0"/>
              <a:buChar char="•"/>
            </a:pPr>
            <a:r>
              <a:rPr lang="nl-BE" b="1" dirty="0"/>
              <a:t>Fluvius, rioolbeheerder</a:t>
            </a:r>
          </a:p>
          <a:p>
            <a:pPr marL="685800" lvl="2" algn="l">
              <a:lnSpc>
                <a:spcPct val="100000"/>
              </a:lnSpc>
              <a:spcBef>
                <a:spcPts val="1000"/>
              </a:spcBef>
            </a:pPr>
            <a:r>
              <a:rPr lang="nl-BE" sz="2400" b="1" dirty="0"/>
              <a:t>Jordy Van Hoof: projectleider riolering</a:t>
            </a:r>
          </a:p>
          <a:p>
            <a:pPr marL="457200" indent="-457200" algn="l">
              <a:lnSpc>
                <a:spcPct val="100000"/>
              </a:lnSpc>
              <a:buFont typeface="Arial" panose="020B0604020202020204" pitchFamily="34" charset="0"/>
              <a:buChar char="•"/>
            </a:pPr>
            <a:r>
              <a:rPr lang="nl-BE" b="1" dirty="0"/>
              <a:t>Adams nv, aannemer</a:t>
            </a:r>
          </a:p>
          <a:p>
            <a:pPr marL="685800" lvl="2" algn="l">
              <a:lnSpc>
                <a:spcPct val="100000"/>
              </a:lnSpc>
              <a:spcBef>
                <a:spcPts val="1000"/>
              </a:spcBef>
            </a:pPr>
            <a:r>
              <a:rPr lang="nl-BE" sz="2400" b="1" dirty="0"/>
              <a:t>Wesley Coomans : Technisch Directeur</a:t>
            </a:r>
          </a:p>
          <a:p>
            <a:pPr marL="685800" lvl="2" algn="l">
              <a:lnSpc>
                <a:spcPct val="100000"/>
              </a:lnSpc>
              <a:spcBef>
                <a:spcPts val="1000"/>
              </a:spcBef>
            </a:pPr>
            <a:r>
              <a:rPr lang="nl-BE" sz="2400" b="1" dirty="0"/>
              <a:t>Marc </a:t>
            </a:r>
            <a:r>
              <a:rPr lang="nl-BE" sz="2400" b="1" dirty="0" err="1"/>
              <a:t>Leemans</a:t>
            </a:r>
            <a:r>
              <a:rPr lang="nl-BE" sz="2400" b="1" dirty="0"/>
              <a:t> : Projectleider </a:t>
            </a:r>
          </a:p>
          <a:p>
            <a:pPr marL="457200" indent="-457200" algn="l">
              <a:lnSpc>
                <a:spcPct val="100000"/>
              </a:lnSpc>
              <a:buFont typeface="Arial" panose="020B0604020202020204" pitchFamily="34" charset="0"/>
              <a:buChar char="•"/>
            </a:pPr>
            <a:r>
              <a:rPr lang="nl-BE" b="1" dirty="0"/>
              <a:t>SWECO bv, studiebureau</a:t>
            </a:r>
          </a:p>
          <a:p>
            <a:pPr marL="685800" lvl="2" algn="l">
              <a:lnSpc>
                <a:spcPct val="100000"/>
              </a:lnSpc>
              <a:spcBef>
                <a:spcPts val="1000"/>
              </a:spcBef>
            </a:pPr>
            <a:r>
              <a:rPr lang="fr-FR" sz="2400" b="1" dirty="0"/>
              <a:t>Koen De Paepe</a:t>
            </a:r>
            <a:r>
              <a:rPr lang="nl-BE" sz="2400" b="1" dirty="0"/>
              <a:t>: Projectleider</a:t>
            </a:r>
          </a:p>
        </p:txBody>
      </p:sp>
      <p:pic>
        <p:nvPicPr>
          <p:cNvPr id="3" name="Afbeelding 2">
            <a:extLst>
              <a:ext uri="{FF2B5EF4-FFF2-40B4-BE49-F238E27FC236}">
                <a16:creationId xmlns:a16="http://schemas.microsoft.com/office/drawing/2014/main" id="{E53ADEA6-C20A-52B1-3022-85550D808DCD}"/>
              </a:ext>
            </a:extLst>
          </p:cNvPr>
          <p:cNvPicPr>
            <a:picLocks noChangeAspect="1"/>
          </p:cNvPicPr>
          <p:nvPr/>
        </p:nvPicPr>
        <p:blipFill>
          <a:blip r:embed="rId3"/>
          <a:stretch>
            <a:fillRect/>
          </a:stretch>
        </p:blipFill>
        <p:spPr>
          <a:xfrm>
            <a:off x="8967787" y="5266873"/>
            <a:ext cx="2845776" cy="827709"/>
          </a:xfrm>
          <a:prstGeom prst="rect">
            <a:avLst/>
          </a:prstGeom>
        </p:spPr>
      </p:pic>
      <p:pic>
        <p:nvPicPr>
          <p:cNvPr id="4" name="Afbeelding 3">
            <a:extLst>
              <a:ext uri="{FF2B5EF4-FFF2-40B4-BE49-F238E27FC236}">
                <a16:creationId xmlns:a16="http://schemas.microsoft.com/office/drawing/2014/main" id="{038E1230-3267-7A41-F329-44197792D206}"/>
              </a:ext>
            </a:extLst>
          </p:cNvPr>
          <p:cNvPicPr>
            <a:picLocks noChangeAspect="1"/>
          </p:cNvPicPr>
          <p:nvPr/>
        </p:nvPicPr>
        <p:blipFill>
          <a:blip r:embed="rId4" cstate="print"/>
          <a:stretch>
            <a:fillRect/>
          </a:stretch>
        </p:blipFill>
        <p:spPr>
          <a:xfrm>
            <a:off x="8966200" y="3587262"/>
            <a:ext cx="2103812" cy="1565031"/>
          </a:xfrm>
          <a:prstGeom prst="rect">
            <a:avLst/>
          </a:prstGeom>
        </p:spPr>
      </p:pic>
      <p:pic>
        <p:nvPicPr>
          <p:cNvPr id="6" name="Afbeelding 5">
            <a:extLst>
              <a:ext uri="{FF2B5EF4-FFF2-40B4-BE49-F238E27FC236}">
                <a16:creationId xmlns:a16="http://schemas.microsoft.com/office/drawing/2014/main" id="{6A596EA5-6920-6BD4-E5D7-77BFA38D699E}"/>
              </a:ext>
            </a:extLst>
          </p:cNvPr>
          <p:cNvPicPr>
            <a:picLocks noChangeAspect="1"/>
          </p:cNvPicPr>
          <p:nvPr/>
        </p:nvPicPr>
        <p:blipFill>
          <a:blip r:embed="rId5"/>
          <a:srcRect l="15938" t="80140" r="68485" b="3642"/>
          <a:stretch/>
        </p:blipFill>
        <p:spPr>
          <a:xfrm>
            <a:off x="8967787" y="2702263"/>
            <a:ext cx="1899138" cy="827709"/>
          </a:xfrm>
          <a:prstGeom prst="rect">
            <a:avLst/>
          </a:prstGeom>
        </p:spPr>
      </p:pic>
    </p:spTree>
    <p:extLst>
      <p:ext uri="{BB962C8B-B14F-4D97-AF65-F5344CB8AC3E}">
        <p14:creationId xmlns:p14="http://schemas.microsoft.com/office/powerpoint/2010/main" val="12751469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2EBC1"/>
        </a:solidFill>
        <a:effectLst/>
      </p:bgPr>
    </p:bg>
    <p:spTree>
      <p:nvGrpSpPr>
        <p:cNvPr id="1" name="">
          <a:extLst>
            <a:ext uri="{FF2B5EF4-FFF2-40B4-BE49-F238E27FC236}">
              <a16:creationId xmlns:a16="http://schemas.microsoft.com/office/drawing/2014/main" id="{02BD0FB5-8503-D271-5EA5-8D1C5FC6C84B}"/>
            </a:ext>
          </a:extLst>
        </p:cNvPr>
        <p:cNvGrpSpPr/>
        <p:nvPr/>
      </p:nvGrpSpPr>
      <p:grpSpPr>
        <a:xfrm>
          <a:off x="0" y="0"/>
          <a:ext cx="0" cy="0"/>
          <a:chOff x="0" y="0"/>
          <a:chExt cx="0" cy="0"/>
        </a:xfrm>
      </p:grpSpPr>
      <p:pic>
        <p:nvPicPr>
          <p:cNvPr id="4" name="Afbeelding 3">
            <a:extLst>
              <a:ext uri="{FF2B5EF4-FFF2-40B4-BE49-F238E27FC236}">
                <a16:creationId xmlns:a16="http://schemas.microsoft.com/office/drawing/2014/main" id="{77CEA4AA-8B04-CA9B-AC71-D21E3C5B7669}"/>
              </a:ext>
            </a:extLst>
          </p:cNvPr>
          <p:cNvPicPr>
            <a:picLocks noChangeAspect="1"/>
          </p:cNvPicPr>
          <p:nvPr/>
        </p:nvPicPr>
        <p:blipFill>
          <a:blip r:embed="rId2"/>
          <a:stretch>
            <a:fillRect/>
          </a:stretch>
        </p:blipFill>
        <p:spPr>
          <a:xfrm>
            <a:off x="7306849" y="0"/>
            <a:ext cx="4885151" cy="6858000"/>
          </a:xfrm>
          <a:prstGeom prst="rect">
            <a:avLst/>
          </a:prstGeom>
        </p:spPr>
      </p:pic>
      <p:pic>
        <p:nvPicPr>
          <p:cNvPr id="22" name="Afbeelding 21">
            <a:extLst>
              <a:ext uri="{FF2B5EF4-FFF2-40B4-BE49-F238E27FC236}">
                <a16:creationId xmlns:a16="http://schemas.microsoft.com/office/drawing/2014/main" id="{33816B93-F934-5E3E-D279-11AFA38B829D}"/>
              </a:ext>
            </a:extLst>
          </p:cNvPr>
          <p:cNvPicPr>
            <a:picLocks noChangeAspect="1"/>
          </p:cNvPicPr>
          <p:nvPr/>
        </p:nvPicPr>
        <p:blipFill>
          <a:blip r:embed="rId3"/>
          <a:srcRect l="5362" t="2667" r="1884" b="8718"/>
          <a:stretch/>
        </p:blipFill>
        <p:spPr>
          <a:xfrm>
            <a:off x="9144000" y="0"/>
            <a:ext cx="3048000" cy="1899138"/>
          </a:xfrm>
          <a:prstGeom prst="rect">
            <a:avLst/>
          </a:prstGeom>
        </p:spPr>
      </p:pic>
      <p:sp>
        <p:nvSpPr>
          <p:cNvPr id="23" name="Tekstvak 22">
            <a:extLst>
              <a:ext uri="{FF2B5EF4-FFF2-40B4-BE49-F238E27FC236}">
                <a16:creationId xmlns:a16="http://schemas.microsoft.com/office/drawing/2014/main" id="{EBFC4CDA-F368-67D2-6E7F-D49B5F18B8C2}"/>
              </a:ext>
            </a:extLst>
          </p:cNvPr>
          <p:cNvSpPr txBox="1"/>
          <p:nvPr/>
        </p:nvSpPr>
        <p:spPr>
          <a:xfrm>
            <a:off x="285478" y="352696"/>
            <a:ext cx="8562294" cy="707886"/>
          </a:xfrm>
          <a:prstGeom prst="rect">
            <a:avLst/>
          </a:prstGeom>
          <a:noFill/>
        </p:spPr>
        <p:txBody>
          <a:bodyPr wrap="square" rtlCol="0">
            <a:spAutoFit/>
          </a:bodyPr>
          <a:lstStyle/>
          <a:p>
            <a:r>
              <a:rPr lang="nl-NL" sz="4000" b="1" i="0" u="none" strike="noStrike" baseline="0" dirty="0">
                <a:latin typeface="Museo Sans 700"/>
              </a:rPr>
              <a:t>Agenda</a:t>
            </a:r>
            <a:endParaRPr lang="nl-BE" dirty="0"/>
          </a:p>
        </p:txBody>
      </p:sp>
      <p:sp>
        <p:nvSpPr>
          <p:cNvPr id="3" name="Tijdelijke aanduiding voor inhoud 5">
            <a:extLst>
              <a:ext uri="{FF2B5EF4-FFF2-40B4-BE49-F238E27FC236}">
                <a16:creationId xmlns:a16="http://schemas.microsoft.com/office/drawing/2014/main" id="{94B771C9-9EAD-B7C8-D8DD-C9A2490CC0C1}"/>
              </a:ext>
            </a:extLst>
          </p:cNvPr>
          <p:cNvSpPr txBox="1">
            <a:spLocks/>
          </p:cNvSpPr>
          <p:nvPr/>
        </p:nvSpPr>
        <p:spPr>
          <a:xfrm>
            <a:off x="679450" y="1060582"/>
            <a:ext cx="10515600" cy="429263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514350" indent="-514350" algn="l">
              <a:lnSpc>
                <a:spcPct val="150000"/>
              </a:lnSpc>
              <a:buFont typeface="Arial"/>
              <a:buAutoNum type="arabicPlain"/>
            </a:pPr>
            <a:r>
              <a:rPr lang="nl-NL" b="1" dirty="0"/>
              <a:t>Stand van zaken</a:t>
            </a:r>
          </a:p>
          <a:p>
            <a:pPr marL="514350" indent="-514350" algn="l">
              <a:lnSpc>
                <a:spcPct val="150000"/>
              </a:lnSpc>
              <a:buFont typeface="Arial" panose="020B0604020202020204" pitchFamily="34" charset="0"/>
              <a:buAutoNum type="arabicPlain"/>
            </a:pPr>
            <a:r>
              <a:rPr lang="nl-NL" b="1" dirty="0"/>
              <a:t>Globale Plannen en timing</a:t>
            </a:r>
          </a:p>
          <a:p>
            <a:pPr marL="514350" indent="-514350" algn="l">
              <a:lnSpc>
                <a:spcPct val="150000"/>
              </a:lnSpc>
              <a:buFont typeface="Arial"/>
              <a:buAutoNum type="arabicPlain"/>
            </a:pPr>
            <a:r>
              <a:rPr lang="nl-BE" b="1" dirty="0"/>
              <a:t>Werkzones en fases detail</a:t>
            </a:r>
          </a:p>
          <a:p>
            <a:pPr marL="514350" indent="-514350" algn="l">
              <a:lnSpc>
                <a:spcPct val="150000"/>
              </a:lnSpc>
              <a:buFont typeface="Arial"/>
              <a:buAutoNum type="arabicPlain"/>
            </a:pPr>
            <a:r>
              <a:rPr lang="nl-NL" b="1" dirty="0"/>
              <a:t>Omleiding en bereikbaarheid</a:t>
            </a:r>
          </a:p>
          <a:p>
            <a:pPr marL="514350" indent="-514350" algn="l">
              <a:lnSpc>
                <a:spcPct val="150000"/>
              </a:lnSpc>
              <a:buFont typeface="Arial"/>
              <a:buAutoNum type="arabicPlain"/>
            </a:pPr>
            <a:r>
              <a:rPr lang="nl-NL" b="1" dirty="0"/>
              <a:t>Werkwijze en communicatie</a:t>
            </a:r>
          </a:p>
          <a:p>
            <a:pPr marL="514350" indent="-514350" algn="l">
              <a:lnSpc>
                <a:spcPct val="150000"/>
              </a:lnSpc>
              <a:buFont typeface="Arial"/>
              <a:buAutoNum type="arabicPlain"/>
            </a:pPr>
            <a:r>
              <a:rPr lang="nl-NL" b="1" dirty="0"/>
              <a:t>Bent u al afgekoppeld?</a:t>
            </a:r>
          </a:p>
          <a:p>
            <a:pPr marL="514350" indent="-514350" algn="l">
              <a:lnSpc>
                <a:spcPct val="150000"/>
              </a:lnSpc>
              <a:buFont typeface="Arial"/>
              <a:buAutoNum type="arabicPlain"/>
            </a:pPr>
            <a:r>
              <a:rPr lang="nl-NL" b="1" dirty="0"/>
              <a:t>Vragen?</a:t>
            </a:r>
          </a:p>
        </p:txBody>
      </p:sp>
      <p:sp>
        <p:nvSpPr>
          <p:cNvPr id="8" name="Rechthoek 7">
            <a:extLst>
              <a:ext uri="{FF2B5EF4-FFF2-40B4-BE49-F238E27FC236}">
                <a16:creationId xmlns:a16="http://schemas.microsoft.com/office/drawing/2014/main" id="{944810E2-22E4-4D23-73F5-B0EBC16822EA}"/>
              </a:ext>
            </a:extLst>
          </p:cNvPr>
          <p:cNvSpPr/>
          <p:nvPr/>
        </p:nvSpPr>
        <p:spPr>
          <a:xfrm>
            <a:off x="6356838" y="0"/>
            <a:ext cx="2787162" cy="1899138"/>
          </a:xfrm>
          <a:prstGeom prst="rect">
            <a:avLst/>
          </a:prstGeom>
          <a:solidFill>
            <a:srgbClr val="E2EBC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19197413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2EBC1"/>
        </a:solidFill>
        <a:effectLst/>
      </p:bgPr>
    </p:bg>
    <p:spTree>
      <p:nvGrpSpPr>
        <p:cNvPr id="1" name="">
          <a:extLst>
            <a:ext uri="{FF2B5EF4-FFF2-40B4-BE49-F238E27FC236}">
              <a16:creationId xmlns:a16="http://schemas.microsoft.com/office/drawing/2014/main" id="{F87E2DAD-E1DE-3CA8-78D7-E3741F54D984}"/>
            </a:ext>
          </a:extLst>
        </p:cNvPr>
        <p:cNvGrpSpPr/>
        <p:nvPr/>
      </p:nvGrpSpPr>
      <p:grpSpPr>
        <a:xfrm>
          <a:off x="0" y="0"/>
          <a:ext cx="0" cy="0"/>
          <a:chOff x="0" y="0"/>
          <a:chExt cx="0" cy="0"/>
        </a:xfrm>
      </p:grpSpPr>
      <p:pic>
        <p:nvPicPr>
          <p:cNvPr id="22" name="Afbeelding 21">
            <a:extLst>
              <a:ext uri="{FF2B5EF4-FFF2-40B4-BE49-F238E27FC236}">
                <a16:creationId xmlns:a16="http://schemas.microsoft.com/office/drawing/2014/main" id="{E9CDBB29-B58D-48EE-21E5-2181F45B6906}"/>
              </a:ext>
            </a:extLst>
          </p:cNvPr>
          <p:cNvPicPr>
            <a:picLocks noChangeAspect="1"/>
          </p:cNvPicPr>
          <p:nvPr/>
        </p:nvPicPr>
        <p:blipFill>
          <a:blip r:embed="rId2"/>
          <a:srcRect t="2667" r="1884"/>
          <a:stretch/>
        </p:blipFill>
        <p:spPr>
          <a:xfrm>
            <a:off x="8967787" y="0"/>
            <a:ext cx="3224213" cy="2085974"/>
          </a:xfrm>
          <a:prstGeom prst="rect">
            <a:avLst/>
          </a:prstGeom>
        </p:spPr>
      </p:pic>
      <p:sp>
        <p:nvSpPr>
          <p:cNvPr id="23" name="Tekstvak 22">
            <a:extLst>
              <a:ext uri="{FF2B5EF4-FFF2-40B4-BE49-F238E27FC236}">
                <a16:creationId xmlns:a16="http://schemas.microsoft.com/office/drawing/2014/main" id="{DB163AA4-FA07-8355-0C2D-5D937B1C1B2D}"/>
              </a:ext>
            </a:extLst>
          </p:cNvPr>
          <p:cNvSpPr txBox="1"/>
          <p:nvPr/>
        </p:nvSpPr>
        <p:spPr>
          <a:xfrm>
            <a:off x="285478" y="352696"/>
            <a:ext cx="8562294" cy="707886"/>
          </a:xfrm>
          <a:prstGeom prst="rect">
            <a:avLst/>
          </a:prstGeom>
          <a:noFill/>
        </p:spPr>
        <p:txBody>
          <a:bodyPr wrap="square" rtlCol="0">
            <a:spAutoFit/>
          </a:bodyPr>
          <a:lstStyle/>
          <a:p>
            <a:r>
              <a:rPr lang="nl-NL" sz="4000" b="1" i="0" u="none" strike="noStrike" baseline="0" dirty="0">
                <a:latin typeface="Museo Sans 700"/>
              </a:rPr>
              <a:t>1. Stand van zaken</a:t>
            </a:r>
            <a:endParaRPr lang="nl-BE" dirty="0"/>
          </a:p>
        </p:txBody>
      </p:sp>
      <p:sp>
        <p:nvSpPr>
          <p:cNvPr id="3" name="Tijdelijke aanduiding voor inhoud 5">
            <a:extLst>
              <a:ext uri="{FF2B5EF4-FFF2-40B4-BE49-F238E27FC236}">
                <a16:creationId xmlns:a16="http://schemas.microsoft.com/office/drawing/2014/main" id="{93381B59-AFA4-C838-6D41-CBFA9235ACE5}"/>
              </a:ext>
            </a:extLst>
          </p:cNvPr>
          <p:cNvSpPr txBox="1">
            <a:spLocks/>
          </p:cNvSpPr>
          <p:nvPr/>
        </p:nvSpPr>
        <p:spPr>
          <a:xfrm>
            <a:off x="679450" y="1060582"/>
            <a:ext cx="8168322" cy="471596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514350" indent="-514350" algn="l">
              <a:lnSpc>
                <a:spcPct val="150000"/>
              </a:lnSpc>
              <a:buFont typeface="Arial" panose="020B0604020202020204" pitchFamily="34" charset="0"/>
              <a:buChar char="•"/>
            </a:pPr>
            <a:r>
              <a:rPr lang="nl-NL" sz="3200" b="1" dirty="0"/>
              <a:t>Eerste gedeelte riolering uitgevoerd in 2018.</a:t>
            </a:r>
          </a:p>
          <a:p>
            <a:pPr marL="514350" indent="-514350" algn="l">
              <a:lnSpc>
                <a:spcPct val="150000"/>
              </a:lnSpc>
              <a:buFont typeface="Arial" panose="020B0604020202020204" pitchFamily="34" charset="0"/>
              <a:buChar char="•"/>
            </a:pPr>
            <a:r>
              <a:rPr lang="nl-NL" sz="3200" b="1" dirty="0"/>
              <a:t>Voorbereidende nutswerken zijn uitgevoerd.</a:t>
            </a:r>
          </a:p>
          <a:p>
            <a:pPr marL="514350" indent="-514350" algn="l">
              <a:lnSpc>
                <a:spcPct val="150000"/>
              </a:lnSpc>
              <a:buFont typeface="Arial" panose="020B0604020202020204" pitchFamily="34" charset="0"/>
              <a:buChar char="•"/>
            </a:pPr>
            <a:r>
              <a:rPr lang="nl-NL" sz="3200" b="1" dirty="0"/>
              <a:t>17 maart 2025 start van de werken</a:t>
            </a:r>
            <a:br>
              <a:rPr lang="nl-NL" sz="3200" b="1" dirty="0"/>
            </a:br>
            <a:r>
              <a:rPr lang="nl-NL" sz="3200" b="1" dirty="0"/>
              <a:t>duur: 145 werkdagen</a:t>
            </a:r>
          </a:p>
        </p:txBody>
      </p:sp>
    </p:spTree>
    <p:extLst>
      <p:ext uri="{BB962C8B-B14F-4D97-AF65-F5344CB8AC3E}">
        <p14:creationId xmlns:p14="http://schemas.microsoft.com/office/powerpoint/2010/main" val="978705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2EBC1"/>
        </a:solidFill>
        <a:effectLst/>
      </p:bgPr>
    </p:bg>
    <p:spTree>
      <p:nvGrpSpPr>
        <p:cNvPr id="1" name="">
          <a:extLst>
            <a:ext uri="{FF2B5EF4-FFF2-40B4-BE49-F238E27FC236}">
              <a16:creationId xmlns:a16="http://schemas.microsoft.com/office/drawing/2014/main" id="{84D2598C-5DC2-F87A-9D76-AE2FA475CE70}"/>
            </a:ext>
          </a:extLst>
        </p:cNvPr>
        <p:cNvGrpSpPr/>
        <p:nvPr/>
      </p:nvGrpSpPr>
      <p:grpSpPr>
        <a:xfrm>
          <a:off x="0" y="0"/>
          <a:ext cx="0" cy="0"/>
          <a:chOff x="0" y="0"/>
          <a:chExt cx="0" cy="0"/>
        </a:xfrm>
      </p:grpSpPr>
      <p:sp>
        <p:nvSpPr>
          <p:cNvPr id="3" name="Tijdelijke aanduiding voor inhoud 5">
            <a:extLst>
              <a:ext uri="{FF2B5EF4-FFF2-40B4-BE49-F238E27FC236}">
                <a16:creationId xmlns:a16="http://schemas.microsoft.com/office/drawing/2014/main" id="{E3D427DB-2B6E-313E-103D-85F89A0BACBE}"/>
              </a:ext>
            </a:extLst>
          </p:cNvPr>
          <p:cNvSpPr txBox="1">
            <a:spLocks/>
          </p:cNvSpPr>
          <p:nvPr/>
        </p:nvSpPr>
        <p:spPr>
          <a:xfrm>
            <a:off x="679450" y="1060582"/>
            <a:ext cx="10515600" cy="429263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514350" indent="-514350" algn="l">
              <a:lnSpc>
                <a:spcPct val="150000"/>
              </a:lnSpc>
              <a:buFont typeface="Arial" panose="020B0604020202020204" pitchFamily="34" charset="0"/>
              <a:buChar char="•"/>
            </a:pPr>
            <a:endParaRPr lang="nl-NL" sz="3200" b="1" dirty="0">
              <a:solidFill>
                <a:schemeClr val="bg1"/>
              </a:solidFill>
            </a:endParaRPr>
          </a:p>
        </p:txBody>
      </p:sp>
      <p:pic>
        <p:nvPicPr>
          <p:cNvPr id="4" name="Afbeelding 3">
            <a:extLst>
              <a:ext uri="{FF2B5EF4-FFF2-40B4-BE49-F238E27FC236}">
                <a16:creationId xmlns:a16="http://schemas.microsoft.com/office/drawing/2014/main" id="{BF0E779F-5837-F4DE-D91A-6DB4A953BEC9}"/>
              </a:ext>
            </a:extLst>
          </p:cNvPr>
          <p:cNvPicPr>
            <a:picLocks noChangeAspect="1"/>
          </p:cNvPicPr>
          <p:nvPr/>
        </p:nvPicPr>
        <p:blipFill>
          <a:blip r:embed="rId2"/>
          <a:stretch>
            <a:fillRect/>
          </a:stretch>
        </p:blipFill>
        <p:spPr>
          <a:xfrm>
            <a:off x="841664" y="541960"/>
            <a:ext cx="9426286" cy="6045876"/>
          </a:xfrm>
          <a:prstGeom prst="rect">
            <a:avLst/>
          </a:prstGeom>
        </p:spPr>
      </p:pic>
      <p:pic>
        <p:nvPicPr>
          <p:cNvPr id="22" name="Afbeelding 21">
            <a:extLst>
              <a:ext uri="{FF2B5EF4-FFF2-40B4-BE49-F238E27FC236}">
                <a16:creationId xmlns:a16="http://schemas.microsoft.com/office/drawing/2014/main" id="{51AEBA2A-4117-9706-B3C5-AB2A329A1B87}"/>
              </a:ext>
            </a:extLst>
          </p:cNvPr>
          <p:cNvPicPr>
            <a:picLocks noChangeAspect="1"/>
          </p:cNvPicPr>
          <p:nvPr/>
        </p:nvPicPr>
        <p:blipFill>
          <a:blip r:embed="rId3"/>
          <a:srcRect t="2667" r="1884"/>
          <a:stretch/>
        </p:blipFill>
        <p:spPr>
          <a:xfrm>
            <a:off x="8967787" y="0"/>
            <a:ext cx="3224213" cy="2085974"/>
          </a:xfrm>
          <a:prstGeom prst="rect">
            <a:avLst/>
          </a:prstGeom>
        </p:spPr>
      </p:pic>
      <p:sp>
        <p:nvSpPr>
          <p:cNvPr id="23" name="Tekstvak 22">
            <a:extLst>
              <a:ext uri="{FF2B5EF4-FFF2-40B4-BE49-F238E27FC236}">
                <a16:creationId xmlns:a16="http://schemas.microsoft.com/office/drawing/2014/main" id="{C6ED9FBD-1412-B841-18E0-7C3C344AFB0A}"/>
              </a:ext>
            </a:extLst>
          </p:cNvPr>
          <p:cNvSpPr txBox="1"/>
          <p:nvPr/>
        </p:nvSpPr>
        <p:spPr>
          <a:xfrm>
            <a:off x="203200" y="0"/>
            <a:ext cx="8562294" cy="707886"/>
          </a:xfrm>
          <a:prstGeom prst="rect">
            <a:avLst/>
          </a:prstGeom>
          <a:noFill/>
        </p:spPr>
        <p:txBody>
          <a:bodyPr wrap="square" rtlCol="0">
            <a:spAutoFit/>
          </a:bodyPr>
          <a:lstStyle/>
          <a:p>
            <a:r>
              <a:rPr lang="nl-NL" sz="4000" b="1" i="0" u="none" strike="noStrike" baseline="0" dirty="0">
                <a:latin typeface="Museo Sans 700"/>
              </a:rPr>
              <a:t>2. Plannen</a:t>
            </a:r>
            <a:endParaRPr lang="nl-BE" dirty="0"/>
          </a:p>
        </p:txBody>
      </p:sp>
    </p:spTree>
    <p:extLst>
      <p:ext uri="{BB962C8B-B14F-4D97-AF65-F5344CB8AC3E}">
        <p14:creationId xmlns:p14="http://schemas.microsoft.com/office/powerpoint/2010/main" val="1094050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2EBC1"/>
        </a:solidFill>
        <a:effectLst/>
      </p:bgPr>
    </p:bg>
    <p:spTree>
      <p:nvGrpSpPr>
        <p:cNvPr id="1" name="">
          <a:extLst>
            <a:ext uri="{FF2B5EF4-FFF2-40B4-BE49-F238E27FC236}">
              <a16:creationId xmlns:a16="http://schemas.microsoft.com/office/drawing/2014/main" id="{60278727-50A7-15E8-53CD-8B56BF202C5F}"/>
            </a:ext>
          </a:extLst>
        </p:cNvPr>
        <p:cNvGrpSpPr/>
        <p:nvPr/>
      </p:nvGrpSpPr>
      <p:grpSpPr>
        <a:xfrm>
          <a:off x="0" y="0"/>
          <a:ext cx="0" cy="0"/>
          <a:chOff x="0" y="0"/>
          <a:chExt cx="0" cy="0"/>
        </a:xfrm>
      </p:grpSpPr>
      <p:pic>
        <p:nvPicPr>
          <p:cNvPr id="22" name="Afbeelding 21">
            <a:extLst>
              <a:ext uri="{FF2B5EF4-FFF2-40B4-BE49-F238E27FC236}">
                <a16:creationId xmlns:a16="http://schemas.microsoft.com/office/drawing/2014/main" id="{1C7B5650-21CD-A925-C211-4F1838E94EA1}"/>
              </a:ext>
            </a:extLst>
          </p:cNvPr>
          <p:cNvPicPr>
            <a:picLocks noChangeAspect="1"/>
          </p:cNvPicPr>
          <p:nvPr/>
        </p:nvPicPr>
        <p:blipFill>
          <a:blip r:embed="rId2"/>
          <a:srcRect t="2667" r="1884"/>
          <a:stretch/>
        </p:blipFill>
        <p:spPr>
          <a:xfrm>
            <a:off x="8967787" y="0"/>
            <a:ext cx="3224213" cy="2085974"/>
          </a:xfrm>
          <a:prstGeom prst="rect">
            <a:avLst/>
          </a:prstGeom>
        </p:spPr>
      </p:pic>
      <p:sp>
        <p:nvSpPr>
          <p:cNvPr id="23" name="Tekstvak 22">
            <a:extLst>
              <a:ext uri="{FF2B5EF4-FFF2-40B4-BE49-F238E27FC236}">
                <a16:creationId xmlns:a16="http://schemas.microsoft.com/office/drawing/2014/main" id="{04C4CDC3-BB7D-6684-AE66-63EDE4E5D0BE}"/>
              </a:ext>
            </a:extLst>
          </p:cNvPr>
          <p:cNvSpPr txBox="1"/>
          <p:nvPr/>
        </p:nvSpPr>
        <p:spPr>
          <a:xfrm>
            <a:off x="285478" y="352696"/>
            <a:ext cx="8562294" cy="707886"/>
          </a:xfrm>
          <a:prstGeom prst="rect">
            <a:avLst/>
          </a:prstGeom>
          <a:noFill/>
        </p:spPr>
        <p:txBody>
          <a:bodyPr wrap="square" rtlCol="0">
            <a:spAutoFit/>
          </a:bodyPr>
          <a:lstStyle/>
          <a:p>
            <a:r>
              <a:rPr lang="nl-NL" sz="4000" b="1" i="0" u="none" strike="noStrike" baseline="0" dirty="0">
                <a:latin typeface="Museo Sans 700"/>
              </a:rPr>
              <a:t>2. Timing</a:t>
            </a:r>
            <a:endParaRPr lang="nl-BE" dirty="0"/>
          </a:p>
        </p:txBody>
      </p:sp>
      <p:sp>
        <p:nvSpPr>
          <p:cNvPr id="3" name="Tijdelijke aanduiding voor inhoud 5">
            <a:extLst>
              <a:ext uri="{FF2B5EF4-FFF2-40B4-BE49-F238E27FC236}">
                <a16:creationId xmlns:a16="http://schemas.microsoft.com/office/drawing/2014/main" id="{FE19AB9C-559D-C261-0588-80F790469147}"/>
              </a:ext>
            </a:extLst>
          </p:cNvPr>
          <p:cNvSpPr txBox="1">
            <a:spLocks/>
          </p:cNvSpPr>
          <p:nvPr/>
        </p:nvSpPr>
        <p:spPr>
          <a:xfrm>
            <a:off x="679450" y="1409832"/>
            <a:ext cx="10515600" cy="429263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514350" indent="-514350" algn="l">
              <a:lnSpc>
                <a:spcPct val="150000"/>
              </a:lnSpc>
              <a:buFont typeface="Arial" panose="020B0604020202020204" pitchFamily="34" charset="0"/>
              <a:buChar char="•"/>
            </a:pPr>
            <a:r>
              <a:rPr lang="nl-NL" sz="3200" b="1" dirty="0"/>
              <a:t>De totale uitvoeringstermijn bedraagt 145 werkdagen, wat met weerverlet en verlofdagen overeenkomt met ongeveer 8 maanden.</a:t>
            </a:r>
          </a:p>
          <a:p>
            <a:pPr marL="514350" indent="-514350" algn="l">
              <a:lnSpc>
                <a:spcPct val="150000"/>
              </a:lnSpc>
              <a:buFont typeface="Arial" panose="020B0604020202020204" pitchFamily="34" charset="0"/>
              <a:buChar char="•"/>
            </a:pPr>
            <a:r>
              <a:rPr lang="nl-NL" sz="3200" b="1" dirty="0"/>
              <a:t>De projectzone wordt opgedeeld in 7 werkzones.</a:t>
            </a:r>
          </a:p>
          <a:p>
            <a:pPr marL="514350" indent="-514350" algn="l">
              <a:lnSpc>
                <a:spcPct val="150000"/>
              </a:lnSpc>
              <a:buFont typeface="Arial" panose="020B0604020202020204" pitchFamily="34" charset="0"/>
              <a:buChar char="•"/>
            </a:pPr>
            <a:r>
              <a:rPr lang="nl-NL" sz="3200" b="1" dirty="0"/>
              <a:t>De werken verlopen in 2 grote fases.</a:t>
            </a:r>
          </a:p>
        </p:txBody>
      </p:sp>
    </p:spTree>
    <p:extLst>
      <p:ext uri="{BB962C8B-B14F-4D97-AF65-F5344CB8AC3E}">
        <p14:creationId xmlns:p14="http://schemas.microsoft.com/office/powerpoint/2010/main" val="31780971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2EBC1"/>
        </a:solidFill>
        <a:effectLst/>
      </p:bgPr>
    </p:bg>
    <p:spTree>
      <p:nvGrpSpPr>
        <p:cNvPr id="1" name="">
          <a:extLst>
            <a:ext uri="{FF2B5EF4-FFF2-40B4-BE49-F238E27FC236}">
              <a16:creationId xmlns:a16="http://schemas.microsoft.com/office/drawing/2014/main" id="{0A068FD2-321F-2594-C640-F9121CAABF4B}"/>
            </a:ext>
          </a:extLst>
        </p:cNvPr>
        <p:cNvGrpSpPr/>
        <p:nvPr/>
      </p:nvGrpSpPr>
      <p:grpSpPr>
        <a:xfrm>
          <a:off x="0" y="0"/>
          <a:ext cx="0" cy="0"/>
          <a:chOff x="0" y="0"/>
          <a:chExt cx="0" cy="0"/>
        </a:xfrm>
      </p:grpSpPr>
      <p:pic>
        <p:nvPicPr>
          <p:cNvPr id="22" name="Afbeelding 21">
            <a:extLst>
              <a:ext uri="{FF2B5EF4-FFF2-40B4-BE49-F238E27FC236}">
                <a16:creationId xmlns:a16="http://schemas.microsoft.com/office/drawing/2014/main" id="{3AD143D6-BCB9-7EC9-A1F5-F35F81925622}"/>
              </a:ext>
            </a:extLst>
          </p:cNvPr>
          <p:cNvPicPr>
            <a:picLocks noChangeAspect="1"/>
          </p:cNvPicPr>
          <p:nvPr/>
        </p:nvPicPr>
        <p:blipFill>
          <a:blip r:embed="rId2"/>
          <a:srcRect t="2667" r="1884"/>
          <a:stretch/>
        </p:blipFill>
        <p:spPr>
          <a:xfrm>
            <a:off x="8967787" y="0"/>
            <a:ext cx="3224213" cy="2085974"/>
          </a:xfrm>
          <a:prstGeom prst="rect">
            <a:avLst/>
          </a:prstGeom>
        </p:spPr>
      </p:pic>
      <p:sp>
        <p:nvSpPr>
          <p:cNvPr id="23" name="Tekstvak 22">
            <a:extLst>
              <a:ext uri="{FF2B5EF4-FFF2-40B4-BE49-F238E27FC236}">
                <a16:creationId xmlns:a16="http://schemas.microsoft.com/office/drawing/2014/main" id="{B9199279-EAAC-07DF-4F3E-DDA808C7BD06}"/>
              </a:ext>
            </a:extLst>
          </p:cNvPr>
          <p:cNvSpPr txBox="1"/>
          <p:nvPr/>
        </p:nvSpPr>
        <p:spPr>
          <a:xfrm>
            <a:off x="223932" y="176849"/>
            <a:ext cx="8562294" cy="707886"/>
          </a:xfrm>
          <a:prstGeom prst="rect">
            <a:avLst/>
          </a:prstGeom>
          <a:noFill/>
        </p:spPr>
        <p:txBody>
          <a:bodyPr wrap="square" rtlCol="0">
            <a:spAutoFit/>
          </a:bodyPr>
          <a:lstStyle/>
          <a:p>
            <a:r>
              <a:rPr lang="nl-NL" sz="4000" b="1" i="0" u="none" strike="noStrike" baseline="0" dirty="0">
                <a:latin typeface="Museo Sans 700"/>
              </a:rPr>
              <a:t>2. Timing</a:t>
            </a:r>
            <a:endParaRPr lang="nl-BE" dirty="0"/>
          </a:p>
        </p:txBody>
      </p:sp>
      <p:sp>
        <p:nvSpPr>
          <p:cNvPr id="3" name="Tijdelijke aanduiding voor inhoud 5">
            <a:extLst>
              <a:ext uri="{FF2B5EF4-FFF2-40B4-BE49-F238E27FC236}">
                <a16:creationId xmlns:a16="http://schemas.microsoft.com/office/drawing/2014/main" id="{E3590042-9635-5709-6EED-E3AC74CFA325}"/>
              </a:ext>
            </a:extLst>
          </p:cNvPr>
          <p:cNvSpPr txBox="1">
            <a:spLocks/>
          </p:cNvSpPr>
          <p:nvPr/>
        </p:nvSpPr>
        <p:spPr>
          <a:xfrm>
            <a:off x="679450" y="1409832"/>
            <a:ext cx="10515600" cy="429263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514350" indent="-514350" algn="l">
              <a:lnSpc>
                <a:spcPct val="150000"/>
              </a:lnSpc>
              <a:buFont typeface="Arial" panose="020B0604020202020204" pitchFamily="34" charset="0"/>
              <a:buChar char="•"/>
            </a:pPr>
            <a:endParaRPr lang="nl-NL" sz="3200" b="1" dirty="0"/>
          </a:p>
        </p:txBody>
      </p:sp>
      <p:pic>
        <p:nvPicPr>
          <p:cNvPr id="4" name="Afbeelding 3">
            <a:extLst>
              <a:ext uri="{FF2B5EF4-FFF2-40B4-BE49-F238E27FC236}">
                <a16:creationId xmlns:a16="http://schemas.microsoft.com/office/drawing/2014/main" id="{4FB61AC4-7B32-89E9-1361-9D2E40B76D60}"/>
              </a:ext>
            </a:extLst>
          </p:cNvPr>
          <p:cNvPicPr>
            <a:picLocks noChangeAspect="1"/>
          </p:cNvPicPr>
          <p:nvPr/>
        </p:nvPicPr>
        <p:blipFill>
          <a:blip r:embed="rId3"/>
          <a:stretch>
            <a:fillRect/>
          </a:stretch>
        </p:blipFill>
        <p:spPr>
          <a:xfrm>
            <a:off x="1859302" y="811640"/>
            <a:ext cx="7388401" cy="5869511"/>
          </a:xfrm>
          <a:prstGeom prst="rect">
            <a:avLst/>
          </a:prstGeom>
        </p:spPr>
      </p:pic>
    </p:spTree>
    <p:extLst>
      <p:ext uri="{BB962C8B-B14F-4D97-AF65-F5344CB8AC3E}">
        <p14:creationId xmlns:p14="http://schemas.microsoft.com/office/powerpoint/2010/main" val="25084664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2EBC1"/>
        </a:solidFill>
        <a:effectLst/>
      </p:bgPr>
    </p:bg>
    <p:spTree>
      <p:nvGrpSpPr>
        <p:cNvPr id="1" name="">
          <a:extLst>
            <a:ext uri="{FF2B5EF4-FFF2-40B4-BE49-F238E27FC236}">
              <a16:creationId xmlns:a16="http://schemas.microsoft.com/office/drawing/2014/main" id="{EC10D4A1-C3B9-73E0-717B-1454C68DA873}"/>
            </a:ext>
          </a:extLst>
        </p:cNvPr>
        <p:cNvGrpSpPr/>
        <p:nvPr/>
      </p:nvGrpSpPr>
      <p:grpSpPr>
        <a:xfrm>
          <a:off x="0" y="0"/>
          <a:ext cx="0" cy="0"/>
          <a:chOff x="0" y="0"/>
          <a:chExt cx="0" cy="0"/>
        </a:xfrm>
      </p:grpSpPr>
      <p:pic>
        <p:nvPicPr>
          <p:cNvPr id="22" name="Afbeelding 21">
            <a:extLst>
              <a:ext uri="{FF2B5EF4-FFF2-40B4-BE49-F238E27FC236}">
                <a16:creationId xmlns:a16="http://schemas.microsoft.com/office/drawing/2014/main" id="{51F8E2F6-643A-5FCC-861E-A677BCC3AFE0}"/>
              </a:ext>
            </a:extLst>
          </p:cNvPr>
          <p:cNvPicPr>
            <a:picLocks noChangeAspect="1"/>
          </p:cNvPicPr>
          <p:nvPr/>
        </p:nvPicPr>
        <p:blipFill>
          <a:blip r:embed="rId2"/>
          <a:srcRect t="2667" r="1884"/>
          <a:stretch/>
        </p:blipFill>
        <p:spPr>
          <a:xfrm>
            <a:off x="8967787" y="0"/>
            <a:ext cx="3224213" cy="2085974"/>
          </a:xfrm>
          <a:prstGeom prst="rect">
            <a:avLst/>
          </a:prstGeom>
        </p:spPr>
      </p:pic>
      <p:sp>
        <p:nvSpPr>
          <p:cNvPr id="23" name="Tekstvak 22">
            <a:extLst>
              <a:ext uri="{FF2B5EF4-FFF2-40B4-BE49-F238E27FC236}">
                <a16:creationId xmlns:a16="http://schemas.microsoft.com/office/drawing/2014/main" id="{45E7BC71-63E2-F544-D944-C311204A0DA2}"/>
              </a:ext>
            </a:extLst>
          </p:cNvPr>
          <p:cNvSpPr txBox="1"/>
          <p:nvPr/>
        </p:nvSpPr>
        <p:spPr>
          <a:xfrm>
            <a:off x="285478" y="352696"/>
            <a:ext cx="8562294" cy="707886"/>
          </a:xfrm>
          <a:prstGeom prst="rect">
            <a:avLst/>
          </a:prstGeom>
          <a:noFill/>
        </p:spPr>
        <p:txBody>
          <a:bodyPr wrap="square" rtlCol="0">
            <a:spAutoFit/>
          </a:bodyPr>
          <a:lstStyle/>
          <a:p>
            <a:r>
              <a:rPr lang="nl-NL" sz="4000" b="1" i="0" u="none" strike="noStrike" baseline="0" dirty="0">
                <a:latin typeface="Museo Sans 700"/>
              </a:rPr>
              <a:t>2. Fase 1 - werkzones</a:t>
            </a:r>
            <a:endParaRPr lang="nl-BE" dirty="0"/>
          </a:p>
        </p:txBody>
      </p:sp>
      <p:sp>
        <p:nvSpPr>
          <p:cNvPr id="3" name="Tijdelijke aanduiding voor inhoud 5">
            <a:extLst>
              <a:ext uri="{FF2B5EF4-FFF2-40B4-BE49-F238E27FC236}">
                <a16:creationId xmlns:a16="http://schemas.microsoft.com/office/drawing/2014/main" id="{0E3232CD-0D19-3C90-1513-58D2DA260DCF}"/>
              </a:ext>
            </a:extLst>
          </p:cNvPr>
          <p:cNvSpPr txBox="1">
            <a:spLocks/>
          </p:cNvSpPr>
          <p:nvPr/>
        </p:nvSpPr>
        <p:spPr>
          <a:xfrm>
            <a:off x="5849521" y="1439940"/>
            <a:ext cx="6116515" cy="492468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514350" indent="-514350" algn="l">
              <a:lnSpc>
                <a:spcPct val="150000"/>
              </a:lnSpc>
              <a:buFont typeface="Arial" panose="020B0604020202020204" pitchFamily="34" charset="0"/>
              <a:buChar char="•"/>
            </a:pPr>
            <a:r>
              <a:rPr lang="nl-NL" b="1" dirty="0"/>
              <a:t>Werkzone 1: Kalmthoutsesteenweg vanaf de Schaapsbaan tot aan de Oude Baan.</a:t>
            </a:r>
          </a:p>
          <a:p>
            <a:pPr marL="514350" indent="-514350" algn="l">
              <a:lnSpc>
                <a:spcPct val="150000"/>
              </a:lnSpc>
              <a:buFont typeface="Arial" panose="020B0604020202020204" pitchFamily="34" charset="0"/>
              <a:buChar char="•"/>
            </a:pPr>
            <a:r>
              <a:rPr lang="nl-NL" b="1" dirty="0"/>
              <a:t>Werkzone 2: Kalmthoutsesteenweg vanaf de Oude Baan tot aan huisnummer 22 (richting Essen).</a:t>
            </a:r>
          </a:p>
          <a:p>
            <a:pPr marL="514350" indent="-514350" algn="l">
              <a:lnSpc>
                <a:spcPct val="150000"/>
              </a:lnSpc>
              <a:buFont typeface="Arial" panose="020B0604020202020204" pitchFamily="34" charset="0"/>
              <a:buChar char="•"/>
            </a:pPr>
            <a:r>
              <a:rPr lang="nl-NL" b="1" dirty="0"/>
              <a:t>Werkzone 3: Oude Baan tussen Kalmthoutsesteenweg en het kruispunt met de </a:t>
            </a:r>
            <a:r>
              <a:rPr lang="nl-NL" b="1" dirty="0" err="1"/>
              <a:t>Donkweg</a:t>
            </a:r>
            <a:r>
              <a:rPr lang="nl-NL" b="1" dirty="0"/>
              <a:t>, inclusief het kruispunt </a:t>
            </a:r>
          </a:p>
          <a:p>
            <a:pPr marL="514350" indent="-514350" algn="l">
              <a:lnSpc>
                <a:spcPct val="150000"/>
              </a:lnSpc>
              <a:buFont typeface="Arial" panose="020B0604020202020204" pitchFamily="34" charset="0"/>
              <a:buChar char="•"/>
            </a:pPr>
            <a:endParaRPr lang="nl-NL" sz="2800" b="1" dirty="0">
              <a:solidFill>
                <a:schemeClr val="bg1"/>
              </a:solidFill>
            </a:endParaRPr>
          </a:p>
        </p:txBody>
      </p:sp>
      <p:pic>
        <p:nvPicPr>
          <p:cNvPr id="2" name="Afbeelding 1">
            <a:extLst>
              <a:ext uri="{FF2B5EF4-FFF2-40B4-BE49-F238E27FC236}">
                <a16:creationId xmlns:a16="http://schemas.microsoft.com/office/drawing/2014/main" id="{EB3E397A-CDEB-DE20-FFB6-853EE8DC6FC7}"/>
              </a:ext>
            </a:extLst>
          </p:cNvPr>
          <p:cNvPicPr>
            <a:picLocks noChangeAspect="1"/>
          </p:cNvPicPr>
          <p:nvPr/>
        </p:nvPicPr>
        <p:blipFill>
          <a:blip r:embed="rId3"/>
          <a:srcRect l="5419" t="1367" r="20682" b="20738"/>
          <a:stretch/>
        </p:blipFill>
        <p:spPr>
          <a:xfrm>
            <a:off x="269483" y="1512277"/>
            <a:ext cx="5460023" cy="4572000"/>
          </a:xfrm>
          <a:prstGeom prst="rect">
            <a:avLst/>
          </a:prstGeom>
        </p:spPr>
      </p:pic>
    </p:spTree>
    <p:extLst>
      <p:ext uri="{BB962C8B-B14F-4D97-AF65-F5344CB8AC3E}">
        <p14:creationId xmlns:p14="http://schemas.microsoft.com/office/powerpoint/2010/main" val="5817484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2EBC1"/>
        </a:solidFill>
        <a:effectLst/>
      </p:bgPr>
    </p:bg>
    <p:spTree>
      <p:nvGrpSpPr>
        <p:cNvPr id="1" name="">
          <a:extLst>
            <a:ext uri="{FF2B5EF4-FFF2-40B4-BE49-F238E27FC236}">
              <a16:creationId xmlns:a16="http://schemas.microsoft.com/office/drawing/2014/main" id="{EB5554B1-00DD-1371-529D-05C967029E1A}"/>
            </a:ext>
          </a:extLst>
        </p:cNvPr>
        <p:cNvGrpSpPr/>
        <p:nvPr/>
      </p:nvGrpSpPr>
      <p:grpSpPr>
        <a:xfrm>
          <a:off x="0" y="0"/>
          <a:ext cx="0" cy="0"/>
          <a:chOff x="0" y="0"/>
          <a:chExt cx="0" cy="0"/>
        </a:xfrm>
      </p:grpSpPr>
      <p:pic>
        <p:nvPicPr>
          <p:cNvPr id="22" name="Afbeelding 21">
            <a:extLst>
              <a:ext uri="{FF2B5EF4-FFF2-40B4-BE49-F238E27FC236}">
                <a16:creationId xmlns:a16="http://schemas.microsoft.com/office/drawing/2014/main" id="{9832DED5-92D4-A513-B280-A461F73737B8}"/>
              </a:ext>
            </a:extLst>
          </p:cNvPr>
          <p:cNvPicPr>
            <a:picLocks noChangeAspect="1"/>
          </p:cNvPicPr>
          <p:nvPr/>
        </p:nvPicPr>
        <p:blipFill>
          <a:blip r:embed="rId2"/>
          <a:srcRect t="2667" r="1884"/>
          <a:stretch/>
        </p:blipFill>
        <p:spPr>
          <a:xfrm>
            <a:off x="8967787" y="0"/>
            <a:ext cx="3224213" cy="2085974"/>
          </a:xfrm>
          <a:prstGeom prst="rect">
            <a:avLst/>
          </a:prstGeom>
        </p:spPr>
      </p:pic>
      <p:sp>
        <p:nvSpPr>
          <p:cNvPr id="23" name="Tekstvak 22">
            <a:extLst>
              <a:ext uri="{FF2B5EF4-FFF2-40B4-BE49-F238E27FC236}">
                <a16:creationId xmlns:a16="http://schemas.microsoft.com/office/drawing/2014/main" id="{F5C6CC25-1CDD-0BB5-659B-8962A4BD55B1}"/>
              </a:ext>
            </a:extLst>
          </p:cNvPr>
          <p:cNvSpPr txBox="1"/>
          <p:nvPr/>
        </p:nvSpPr>
        <p:spPr>
          <a:xfrm>
            <a:off x="285478" y="352696"/>
            <a:ext cx="8562294" cy="707886"/>
          </a:xfrm>
          <a:prstGeom prst="rect">
            <a:avLst/>
          </a:prstGeom>
          <a:noFill/>
        </p:spPr>
        <p:txBody>
          <a:bodyPr wrap="square" rtlCol="0">
            <a:spAutoFit/>
          </a:bodyPr>
          <a:lstStyle/>
          <a:p>
            <a:r>
              <a:rPr lang="nl-NL" sz="4000" b="1" i="0" u="none" strike="noStrike" baseline="0" dirty="0">
                <a:latin typeface="Museo Sans 700"/>
              </a:rPr>
              <a:t>2. Fase 2 - werkzones</a:t>
            </a:r>
            <a:endParaRPr lang="nl-BE" dirty="0"/>
          </a:p>
        </p:txBody>
      </p:sp>
      <p:sp>
        <p:nvSpPr>
          <p:cNvPr id="3" name="Tijdelijke aanduiding voor inhoud 5">
            <a:extLst>
              <a:ext uri="{FF2B5EF4-FFF2-40B4-BE49-F238E27FC236}">
                <a16:creationId xmlns:a16="http://schemas.microsoft.com/office/drawing/2014/main" id="{672D9478-4278-C7F0-3D2B-0FFEBCDCFA87}"/>
              </a:ext>
            </a:extLst>
          </p:cNvPr>
          <p:cNvSpPr txBox="1">
            <a:spLocks/>
          </p:cNvSpPr>
          <p:nvPr/>
        </p:nvSpPr>
        <p:spPr>
          <a:xfrm>
            <a:off x="6567854" y="1986065"/>
            <a:ext cx="5527430" cy="429263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514350" indent="-514350" algn="l">
              <a:lnSpc>
                <a:spcPct val="150000"/>
              </a:lnSpc>
              <a:buFont typeface="Arial" panose="020B0604020202020204" pitchFamily="34" charset="0"/>
              <a:buChar char="•"/>
            </a:pPr>
            <a:r>
              <a:rPr lang="nl-NL" b="1" dirty="0"/>
              <a:t>Werkzone 4: Schaapsbaan </a:t>
            </a:r>
            <a:r>
              <a:rPr lang="nl-NL" b="1" dirty="0" err="1"/>
              <a:t>nr</a:t>
            </a:r>
            <a:r>
              <a:rPr lang="nl-NL" b="1" dirty="0"/>
              <a:t> 2 - 31</a:t>
            </a:r>
          </a:p>
          <a:p>
            <a:pPr marL="514350" indent="-514350" algn="l">
              <a:lnSpc>
                <a:spcPct val="150000"/>
              </a:lnSpc>
              <a:buFont typeface="Arial" panose="020B0604020202020204" pitchFamily="34" charset="0"/>
              <a:buChar char="•"/>
            </a:pPr>
            <a:r>
              <a:rPr lang="nl-NL" b="1" dirty="0"/>
              <a:t>Werkzone 5: </a:t>
            </a:r>
            <a:r>
              <a:rPr lang="nl-NL" b="1" dirty="0" err="1"/>
              <a:t>Beyleboske</a:t>
            </a:r>
            <a:endParaRPr lang="nl-NL" b="1" dirty="0"/>
          </a:p>
          <a:p>
            <a:pPr marL="514350" indent="-514350" algn="l">
              <a:lnSpc>
                <a:spcPct val="150000"/>
              </a:lnSpc>
              <a:buFont typeface="Arial" panose="020B0604020202020204" pitchFamily="34" charset="0"/>
              <a:buChar char="•"/>
            </a:pPr>
            <a:r>
              <a:rPr lang="nl-NL" b="1" dirty="0"/>
              <a:t>Werkzone 6: Schaapsbaan – </a:t>
            </a:r>
            <a:r>
              <a:rPr lang="nl-NL" b="1" dirty="0" err="1"/>
              <a:t>Wildertse</a:t>
            </a:r>
            <a:r>
              <a:rPr lang="nl-NL" b="1" dirty="0"/>
              <a:t> Duintjes</a:t>
            </a:r>
          </a:p>
          <a:p>
            <a:pPr marL="514350" indent="-514350" algn="l">
              <a:lnSpc>
                <a:spcPct val="150000"/>
              </a:lnSpc>
              <a:buFont typeface="Arial" panose="020B0604020202020204" pitchFamily="34" charset="0"/>
              <a:buChar char="•"/>
            </a:pPr>
            <a:r>
              <a:rPr lang="nl-NL" b="1" dirty="0"/>
              <a:t>Werkzone 7: Kalmthoutsesteenweg naast de viaduct </a:t>
            </a:r>
          </a:p>
          <a:p>
            <a:pPr marL="514350" indent="-514350" algn="l">
              <a:lnSpc>
                <a:spcPct val="150000"/>
              </a:lnSpc>
              <a:buFont typeface="Arial" panose="020B0604020202020204" pitchFamily="34" charset="0"/>
              <a:buChar char="•"/>
            </a:pPr>
            <a:endParaRPr lang="nl-NL" sz="2800" b="1" dirty="0">
              <a:solidFill>
                <a:schemeClr val="bg1"/>
              </a:solidFill>
            </a:endParaRPr>
          </a:p>
        </p:txBody>
      </p:sp>
      <p:pic>
        <p:nvPicPr>
          <p:cNvPr id="2" name="Afbeelding 1">
            <a:extLst>
              <a:ext uri="{FF2B5EF4-FFF2-40B4-BE49-F238E27FC236}">
                <a16:creationId xmlns:a16="http://schemas.microsoft.com/office/drawing/2014/main" id="{E6CDBE39-358C-74FB-DBBB-6FE0EDAE0D23}"/>
              </a:ext>
            </a:extLst>
          </p:cNvPr>
          <p:cNvPicPr>
            <a:picLocks noChangeAspect="1"/>
          </p:cNvPicPr>
          <p:nvPr/>
        </p:nvPicPr>
        <p:blipFill>
          <a:blip r:embed="rId3"/>
          <a:srcRect l="5075" t="44592" r="21864"/>
          <a:stretch/>
        </p:blipFill>
        <p:spPr>
          <a:xfrm>
            <a:off x="175846" y="1986065"/>
            <a:ext cx="6392008" cy="3851031"/>
          </a:xfrm>
          <a:prstGeom prst="rect">
            <a:avLst/>
          </a:prstGeom>
        </p:spPr>
      </p:pic>
    </p:spTree>
    <p:extLst>
      <p:ext uri="{BB962C8B-B14F-4D97-AF65-F5344CB8AC3E}">
        <p14:creationId xmlns:p14="http://schemas.microsoft.com/office/powerpoint/2010/main" val="36263797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2EBC1"/>
        </a:solidFill>
        <a:effectLst/>
      </p:bgPr>
    </p:bg>
    <p:spTree>
      <p:nvGrpSpPr>
        <p:cNvPr id="1" name="">
          <a:extLst>
            <a:ext uri="{FF2B5EF4-FFF2-40B4-BE49-F238E27FC236}">
              <a16:creationId xmlns:a16="http://schemas.microsoft.com/office/drawing/2014/main" id="{86BB252A-6C5C-5D32-AEE8-8D0167DD2593}"/>
            </a:ext>
          </a:extLst>
        </p:cNvPr>
        <p:cNvGrpSpPr/>
        <p:nvPr/>
      </p:nvGrpSpPr>
      <p:grpSpPr>
        <a:xfrm>
          <a:off x="0" y="0"/>
          <a:ext cx="0" cy="0"/>
          <a:chOff x="0" y="0"/>
          <a:chExt cx="0" cy="0"/>
        </a:xfrm>
      </p:grpSpPr>
      <p:pic>
        <p:nvPicPr>
          <p:cNvPr id="22" name="Afbeelding 21">
            <a:extLst>
              <a:ext uri="{FF2B5EF4-FFF2-40B4-BE49-F238E27FC236}">
                <a16:creationId xmlns:a16="http://schemas.microsoft.com/office/drawing/2014/main" id="{D30FE2D1-6E7F-519F-374F-33E83FFABE91}"/>
              </a:ext>
            </a:extLst>
          </p:cNvPr>
          <p:cNvPicPr>
            <a:picLocks noChangeAspect="1"/>
          </p:cNvPicPr>
          <p:nvPr/>
        </p:nvPicPr>
        <p:blipFill>
          <a:blip r:embed="rId2"/>
          <a:srcRect t="2667" r="1884"/>
          <a:stretch/>
        </p:blipFill>
        <p:spPr>
          <a:xfrm>
            <a:off x="8967787" y="0"/>
            <a:ext cx="3224213" cy="2085974"/>
          </a:xfrm>
          <a:prstGeom prst="rect">
            <a:avLst/>
          </a:prstGeom>
        </p:spPr>
      </p:pic>
      <p:sp>
        <p:nvSpPr>
          <p:cNvPr id="23" name="Tekstvak 22">
            <a:extLst>
              <a:ext uri="{FF2B5EF4-FFF2-40B4-BE49-F238E27FC236}">
                <a16:creationId xmlns:a16="http://schemas.microsoft.com/office/drawing/2014/main" id="{76E53362-3048-8CAF-0BAF-38D8E58BAC6A}"/>
              </a:ext>
            </a:extLst>
          </p:cNvPr>
          <p:cNvSpPr txBox="1"/>
          <p:nvPr/>
        </p:nvSpPr>
        <p:spPr>
          <a:xfrm>
            <a:off x="285478" y="352696"/>
            <a:ext cx="8562294" cy="707886"/>
          </a:xfrm>
          <a:prstGeom prst="rect">
            <a:avLst/>
          </a:prstGeom>
          <a:noFill/>
        </p:spPr>
        <p:txBody>
          <a:bodyPr wrap="square" rtlCol="0">
            <a:spAutoFit/>
          </a:bodyPr>
          <a:lstStyle/>
          <a:p>
            <a:r>
              <a:rPr lang="nl-NL" sz="4000" b="1" i="0" u="none" strike="noStrike" baseline="0" dirty="0">
                <a:latin typeface="Museo Sans 700"/>
              </a:rPr>
              <a:t>2. Fase 1 – Globale timing</a:t>
            </a:r>
            <a:endParaRPr lang="nl-BE" dirty="0"/>
          </a:p>
        </p:txBody>
      </p:sp>
      <p:sp>
        <p:nvSpPr>
          <p:cNvPr id="3" name="Tijdelijke aanduiding voor inhoud 5">
            <a:extLst>
              <a:ext uri="{FF2B5EF4-FFF2-40B4-BE49-F238E27FC236}">
                <a16:creationId xmlns:a16="http://schemas.microsoft.com/office/drawing/2014/main" id="{A596934F-87AC-E821-41F7-BE123B1E213B}"/>
              </a:ext>
            </a:extLst>
          </p:cNvPr>
          <p:cNvSpPr txBox="1">
            <a:spLocks/>
          </p:cNvSpPr>
          <p:nvPr/>
        </p:nvSpPr>
        <p:spPr>
          <a:xfrm>
            <a:off x="643082" y="1282681"/>
            <a:ext cx="10515600" cy="534671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514350" indent="-514350" algn="l">
              <a:lnSpc>
                <a:spcPct val="150000"/>
              </a:lnSpc>
              <a:buFont typeface="Arial" panose="020B0604020202020204" pitchFamily="34" charset="0"/>
              <a:buChar char="•"/>
            </a:pPr>
            <a:r>
              <a:rPr lang="nl-NL" sz="3200" b="1" dirty="0"/>
              <a:t>Werken Fase 1 lopen van 17 maart tot en met 3 juli 2025</a:t>
            </a:r>
          </a:p>
          <a:p>
            <a:pPr marL="514350" indent="-514350" algn="l">
              <a:lnSpc>
                <a:spcPct val="150000"/>
              </a:lnSpc>
              <a:buFont typeface="Arial" panose="020B0604020202020204" pitchFamily="34" charset="0"/>
              <a:buChar char="•"/>
            </a:pPr>
            <a:r>
              <a:rPr lang="nl-NL" sz="3200" b="1" dirty="0"/>
              <a:t>Gedurende deze periode geldt er éénrichtingsverkeer vanuit </a:t>
            </a:r>
            <a:r>
              <a:rPr lang="nl-NL" sz="3200" b="1" dirty="0" err="1"/>
              <a:t>Wildert</a:t>
            </a:r>
            <a:r>
              <a:rPr lang="nl-NL" sz="3200" b="1" dirty="0"/>
              <a:t> richting Essen. </a:t>
            </a:r>
          </a:p>
          <a:p>
            <a:pPr marL="514350" indent="-514350" algn="l">
              <a:lnSpc>
                <a:spcPct val="150000"/>
              </a:lnSpc>
              <a:buFont typeface="Arial" panose="020B0604020202020204" pitchFamily="34" charset="0"/>
              <a:buChar char="•"/>
            </a:pPr>
            <a:r>
              <a:rPr lang="nl-NL" sz="3200" b="1" dirty="0"/>
              <a:t>Afhankelijk van de werkzone, zijn de Oude Baan en het kruispunt Oude Baan/</a:t>
            </a:r>
            <a:r>
              <a:rPr lang="nl-NL" sz="3200" b="1" dirty="0" err="1"/>
              <a:t>Donkweg</a:t>
            </a:r>
            <a:r>
              <a:rPr lang="nl-NL" sz="3200" b="1" dirty="0"/>
              <a:t> toegankelijk.</a:t>
            </a:r>
            <a:endParaRPr lang="nl-NL" sz="2800" b="1" dirty="0"/>
          </a:p>
        </p:txBody>
      </p:sp>
    </p:spTree>
    <p:extLst>
      <p:ext uri="{BB962C8B-B14F-4D97-AF65-F5344CB8AC3E}">
        <p14:creationId xmlns:p14="http://schemas.microsoft.com/office/powerpoint/2010/main" val="32748304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2EBC1"/>
        </a:solidFill>
        <a:effectLst/>
      </p:bgPr>
    </p:bg>
    <p:spTree>
      <p:nvGrpSpPr>
        <p:cNvPr id="1" name="">
          <a:extLst>
            <a:ext uri="{FF2B5EF4-FFF2-40B4-BE49-F238E27FC236}">
              <a16:creationId xmlns:a16="http://schemas.microsoft.com/office/drawing/2014/main" id="{42EA6FBB-0D1F-8752-40F9-E558DE51769D}"/>
            </a:ext>
          </a:extLst>
        </p:cNvPr>
        <p:cNvGrpSpPr/>
        <p:nvPr/>
      </p:nvGrpSpPr>
      <p:grpSpPr>
        <a:xfrm>
          <a:off x="0" y="0"/>
          <a:ext cx="0" cy="0"/>
          <a:chOff x="0" y="0"/>
          <a:chExt cx="0" cy="0"/>
        </a:xfrm>
      </p:grpSpPr>
      <p:pic>
        <p:nvPicPr>
          <p:cNvPr id="22" name="Afbeelding 21">
            <a:extLst>
              <a:ext uri="{FF2B5EF4-FFF2-40B4-BE49-F238E27FC236}">
                <a16:creationId xmlns:a16="http://schemas.microsoft.com/office/drawing/2014/main" id="{F25EFA00-02D3-7125-E12F-42FDA181E4CE}"/>
              </a:ext>
            </a:extLst>
          </p:cNvPr>
          <p:cNvPicPr>
            <a:picLocks noChangeAspect="1"/>
          </p:cNvPicPr>
          <p:nvPr/>
        </p:nvPicPr>
        <p:blipFill>
          <a:blip r:embed="rId2"/>
          <a:srcRect t="2667" r="1884"/>
          <a:stretch/>
        </p:blipFill>
        <p:spPr>
          <a:xfrm>
            <a:off x="8967787" y="0"/>
            <a:ext cx="3224213" cy="2085974"/>
          </a:xfrm>
          <a:prstGeom prst="rect">
            <a:avLst/>
          </a:prstGeom>
        </p:spPr>
      </p:pic>
      <p:sp>
        <p:nvSpPr>
          <p:cNvPr id="23" name="Tekstvak 22">
            <a:extLst>
              <a:ext uri="{FF2B5EF4-FFF2-40B4-BE49-F238E27FC236}">
                <a16:creationId xmlns:a16="http://schemas.microsoft.com/office/drawing/2014/main" id="{DFDA501D-943A-BFC8-4310-FB697DC8A190}"/>
              </a:ext>
            </a:extLst>
          </p:cNvPr>
          <p:cNvSpPr txBox="1"/>
          <p:nvPr/>
        </p:nvSpPr>
        <p:spPr>
          <a:xfrm>
            <a:off x="285478" y="352696"/>
            <a:ext cx="8562294" cy="707886"/>
          </a:xfrm>
          <a:prstGeom prst="rect">
            <a:avLst/>
          </a:prstGeom>
          <a:noFill/>
        </p:spPr>
        <p:txBody>
          <a:bodyPr wrap="square" rtlCol="0">
            <a:spAutoFit/>
          </a:bodyPr>
          <a:lstStyle/>
          <a:p>
            <a:r>
              <a:rPr lang="nl-NL" sz="4000" b="1" i="0" u="none" strike="noStrike" baseline="0" dirty="0">
                <a:latin typeface="Museo Sans 700"/>
              </a:rPr>
              <a:t>2. Fase </a:t>
            </a:r>
            <a:r>
              <a:rPr lang="nl-NL" sz="4000" b="1" dirty="0">
                <a:latin typeface="Museo Sans 700"/>
              </a:rPr>
              <a:t>2 </a:t>
            </a:r>
            <a:r>
              <a:rPr lang="nl-NL" sz="4000" b="1" i="0" u="none" strike="noStrike" baseline="0" dirty="0">
                <a:latin typeface="Museo Sans 700"/>
              </a:rPr>
              <a:t>– Globale timing</a:t>
            </a:r>
            <a:endParaRPr lang="nl-BE" sz="4000" dirty="0"/>
          </a:p>
        </p:txBody>
      </p:sp>
      <p:sp>
        <p:nvSpPr>
          <p:cNvPr id="3" name="Tijdelijke aanduiding voor inhoud 5">
            <a:extLst>
              <a:ext uri="{FF2B5EF4-FFF2-40B4-BE49-F238E27FC236}">
                <a16:creationId xmlns:a16="http://schemas.microsoft.com/office/drawing/2014/main" id="{AF0CE144-3BDA-ACFD-EA1E-AFA335517821}"/>
              </a:ext>
            </a:extLst>
          </p:cNvPr>
          <p:cNvSpPr txBox="1">
            <a:spLocks/>
          </p:cNvSpPr>
          <p:nvPr/>
        </p:nvSpPr>
        <p:spPr>
          <a:xfrm>
            <a:off x="643082" y="1282681"/>
            <a:ext cx="10515600" cy="534671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514350" indent="-514350" algn="l">
              <a:lnSpc>
                <a:spcPct val="150000"/>
              </a:lnSpc>
              <a:buFont typeface="Arial" panose="020B0604020202020204" pitchFamily="34" charset="0"/>
              <a:buChar char="•"/>
            </a:pPr>
            <a:r>
              <a:rPr lang="nl-NL" sz="3200" b="1" dirty="0"/>
              <a:t>Werkzone 4, 5, 6 en 7: na bouwverlof </a:t>
            </a:r>
          </a:p>
          <a:p>
            <a:pPr marL="514350" indent="-514350" algn="l">
              <a:lnSpc>
                <a:spcPct val="150000"/>
              </a:lnSpc>
              <a:buFont typeface="Arial" panose="020B0604020202020204" pitchFamily="34" charset="0"/>
              <a:buChar char="•"/>
            </a:pPr>
            <a:r>
              <a:rPr lang="nl-NL" sz="3200" b="1" dirty="0"/>
              <a:t>Omleidingen zijn plaatselijk</a:t>
            </a:r>
          </a:p>
          <a:p>
            <a:pPr marL="514350" indent="-514350" algn="l">
              <a:lnSpc>
                <a:spcPct val="150000"/>
              </a:lnSpc>
              <a:buFont typeface="Arial" panose="020B0604020202020204" pitchFamily="34" charset="0"/>
              <a:buChar char="•"/>
            </a:pPr>
            <a:r>
              <a:rPr lang="nl-NL" sz="3200" b="1" dirty="0"/>
              <a:t>Kalmthoutsesteenweg zal terug open zijn voor verkeer</a:t>
            </a:r>
          </a:p>
        </p:txBody>
      </p:sp>
    </p:spTree>
    <p:extLst>
      <p:ext uri="{BB962C8B-B14F-4D97-AF65-F5344CB8AC3E}">
        <p14:creationId xmlns:p14="http://schemas.microsoft.com/office/powerpoint/2010/main" val="27114532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2EBC1"/>
        </a:solidFill>
        <a:effectLst/>
      </p:bgPr>
    </p:bg>
    <p:spTree>
      <p:nvGrpSpPr>
        <p:cNvPr id="1" name="">
          <a:extLst>
            <a:ext uri="{FF2B5EF4-FFF2-40B4-BE49-F238E27FC236}">
              <a16:creationId xmlns:a16="http://schemas.microsoft.com/office/drawing/2014/main" id="{923D132F-D2AA-800B-5546-150247D43F4F}"/>
            </a:ext>
          </a:extLst>
        </p:cNvPr>
        <p:cNvGrpSpPr/>
        <p:nvPr/>
      </p:nvGrpSpPr>
      <p:grpSpPr>
        <a:xfrm>
          <a:off x="0" y="0"/>
          <a:ext cx="0" cy="0"/>
          <a:chOff x="0" y="0"/>
          <a:chExt cx="0" cy="0"/>
        </a:xfrm>
      </p:grpSpPr>
      <p:pic>
        <p:nvPicPr>
          <p:cNvPr id="22" name="Afbeelding 21">
            <a:extLst>
              <a:ext uri="{FF2B5EF4-FFF2-40B4-BE49-F238E27FC236}">
                <a16:creationId xmlns:a16="http://schemas.microsoft.com/office/drawing/2014/main" id="{D0582467-B6B0-9D39-C1DC-6AE5AFF21EE0}"/>
              </a:ext>
            </a:extLst>
          </p:cNvPr>
          <p:cNvPicPr>
            <a:picLocks noChangeAspect="1"/>
          </p:cNvPicPr>
          <p:nvPr/>
        </p:nvPicPr>
        <p:blipFill>
          <a:blip r:embed="rId2"/>
          <a:srcRect t="2667" r="1884"/>
          <a:stretch/>
        </p:blipFill>
        <p:spPr>
          <a:xfrm>
            <a:off x="8967787" y="0"/>
            <a:ext cx="3224213" cy="2085974"/>
          </a:xfrm>
          <a:prstGeom prst="rect">
            <a:avLst/>
          </a:prstGeom>
        </p:spPr>
      </p:pic>
      <p:sp>
        <p:nvSpPr>
          <p:cNvPr id="23" name="Tekstvak 22">
            <a:extLst>
              <a:ext uri="{FF2B5EF4-FFF2-40B4-BE49-F238E27FC236}">
                <a16:creationId xmlns:a16="http://schemas.microsoft.com/office/drawing/2014/main" id="{B97CE503-E722-B1B2-62AB-A570225B7064}"/>
              </a:ext>
            </a:extLst>
          </p:cNvPr>
          <p:cNvSpPr txBox="1"/>
          <p:nvPr/>
        </p:nvSpPr>
        <p:spPr>
          <a:xfrm>
            <a:off x="186764" y="352696"/>
            <a:ext cx="8562294" cy="707886"/>
          </a:xfrm>
          <a:prstGeom prst="rect">
            <a:avLst/>
          </a:prstGeom>
          <a:noFill/>
        </p:spPr>
        <p:txBody>
          <a:bodyPr wrap="square" rtlCol="0">
            <a:spAutoFit/>
          </a:bodyPr>
          <a:lstStyle/>
          <a:p>
            <a:r>
              <a:rPr lang="nl-NL" sz="4000" b="1" i="0" u="none" strike="noStrike" baseline="0" dirty="0">
                <a:latin typeface="Museo Sans 700"/>
              </a:rPr>
              <a:t>2. </a:t>
            </a:r>
            <a:r>
              <a:rPr lang="nl-NL" sz="4000" b="1" dirty="0">
                <a:latin typeface="Museo Sans 700"/>
              </a:rPr>
              <a:t>Globale omleiding</a:t>
            </a:r>
          </a:p>
        </p:txBody>
      </p:sp>
      <p:sp>
        <p:nvSpPr>
          <p:cNvPr id="3" name="Tijdelijke aanduiding voor inhoud 5">
            <a:extLst>
              <a:ext uri="{FF2B5EF4-FFF2-40B4-BE49-F238E27FC236}">
                <a16:creationId xmlns:a16="http://schemas.microsoft.com/office/drawing/2014/main" id="{C08D0612-1470-5530-F658-3420CB2BAFF9}"/>
              </a:ext>
            </a:extLst>
          </p:cNvPr>
          <p:cNvSpPr txBox="1">
            <a:spLocks/>
          </p:cNvSpPr>
          <p:nvPr/>
        </p:nvSpPr>
        <p:spPr>
          <a:xfrm>
            <a:off x="643082" y="1282681"/>
            <a:ext cx="10515600" cy="534671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lnSpc>
                <a:spcPct val="150000"/>
              </a:lnSpc>
            </a:pPr>
            <a:endParaRPr lang="nl-NL" sz="3200" b="1" dirty="0">
              <a:solidFill>
                <a:schemeClr val="bg1"/>
              </a:solidFill>
            </a:endParaRPr>
          </a:p>
        </p:txBody>
      </p:sp>
      <p:sp>
        <p:nvSpPr>
          <p:cNvPr id="2" name="Tijdelijke aanduiding voor inhoud 5">
            <a:extLst>
              <a:ext uri="{FF2B5EF4-FFF2-40B4-BE49-F238E27FC236}">
                <a16:creationId xmlns:a16="http://schemas.microsoft.com/office/drawing/2014/main" id="{44DCEEF9-2273-01F4-D1F8-76EC3325699C}"/>
              </a:ext>
            </a:extLst>
          </p:cNvPr>
          <p:cNvSpPr txBox="1">
            <a:spLocks/>
          </p:cNvSpPr>
          <p:nvPr/>
        </p:nvSpPr>
        <p:spPr>
          <a:xfrm>
            <a:off x="686378" y="1242850"/>
            <a:ext cx="10515600" cy="534671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lnSpc>
                <a:spcPct val="150000"/>
              </a:lnSpc>
            </a:pPr>
            <a:endParaRPr lang="nl-NL" sz="2800" b="1" dirty="0"/>
          </a:p>
          <a:p>
            <a:pPr marL="342900" indent="-342900" algn="l">
              <a:lnSpc>
                <a:spcPct val="150000"/>
              </a:lnSpc>
              <a:buFont typeface="Arial" panose="020B0604020202020204" pitchFamily="34" charset="0"/>
              <a:buChar char="•"/>
            </a:pPr>
            <a:endParaRPr lang="nl-NL" sz="2800" b="1" dirty="0">
              <a:solidFill>
                <a:schemeClr val="bg1"/>
              </a:solidFill>
            </a:endParaRPr>
          </a:p>
        </p:txBody>
      </p:sp>
      <p:pic>
        <p:nvPicPr>
          <p:cNvPr id="5" name="Afbeelding 4">
            <a:extLst>
              <a:ext uri="{FF2B5EF4-FFF2-40B4-BE49-F238E27FC236}">
                <a16:creationId xmlns:a16="http://schemas.microsoft.com/office/drawing/2014/main" id="{90722A7B-9A4B-E0FA-2D94-D7676A29404B}"/>
              </a:ext>
            </a:extLst>
          </p:cNvPr>
          <p:cNvPicPr>
            <a:picLocks noChangeAspect="1"/>
          </p:cNvPicPr>
          <p:nvPr/>
        </p:nvPicPr>
        <p:blipFill>
          <a:blip r:embed="rId3"/>
          <a:srcRect l="15872"/>
          <a:stretch/>
        </p:blipFill>
        <p:spPr>
          <a:xfrm>
            <a:off x="4721101" y="104928"/>
            <a:ext cx="4246686" cy="6753072"/>
          </a:xfrm>
          <a:prstGeom prst="rect">
            <a:avLst/>
          </a:prstGeom>
        </p:spPr>
      </p:pic>
    </p:spTree>
    <p:extLst>
      <p:ext uri="{BB962C8B-B14F-4D97-AF65-F5344CB8AC3E}">
        <p14:creationId xmlns:p14="http://schemas.microsoft.com/office/powerpoint/2010/main" val="14182447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hthoek 7"/>
          <p:cNvSpPr/>
          <p:nvPr/>
        </p:nvSpPr>
        <p:spPr>
          <a:xfrm>
            <a:off x="9120336" y="188640"/>
            <a:ext cx="1440160" cy="9361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latin typeface="Calibri"/>
            </a:endParaRPr>
          </a:p>
        </p:txBody>
      </p:sp>
      <p:sp>
        <p:nvSpPr>
          <p:cNvPr id="12" name="Titel 2">
            <a:extLst>
              <a:ext uri="{FF2B5EF4-FFF2-40B4-BE49-F238E27FC236}">
                <a16:creationId xmlns:a16="http://schemas.microsoft.com/office/drawing/2014/main" id="{DF6A7FFC-1F13-499E-8889-9F35363DD5E9}"/>
              </a:ext>
            </a:extLst>
          </p:cNvPr>
          <p:cNvSpPr txBox="1">
            <a:spLocks/>
          </p:cNvSpPr>
          <p:nvPr/>
        </p:nvSpPr>
        <p:spPr>
          <a:xfrm>
            <a:off x="2152650" y="434479"/>
            <a:ext cx="7886700" cy="1114275"/>
          </a:xfrm>
          <a:prstGeom prst="rect">
            <a:avLst/>
          </a:prstGeom>
        </p:spPr>
        <p:txBody>
          <a:bodyPr/>
          <a:lstStyle>
            <a:lvl1pPr algn="l" defTabSz="914400" rtl="0" eaLnBrk="1" latinLnBrk="0" hangingPunct="1">
              <a:spcBef>
                <a:spcPct val="0"/>
              </a:spcBef>
              <a:buNone/>
              <a:defRPr sz="3200" b="1" kern="1200">
                <a:solidFill>
                  <a:srgbClr val="009EE0"/>
                </a:solidFill>
                <a:latin typeface="Arial" pitchFamily="34" charset="0"/>
                <a:ea typeface="+mj-ea"/>
                <a:cs typeface="Arial" pitchFamily="34" charset="0"/>
              </a:defRPr>
            </a:lvl1pPr>
          </a:lstStyle>
          <a:p>
            <a:r>
              <a:rPr lang="nl-BE" sz="4400" dirty="0">
                <a:solidFill>
                  <a:srgbClr val="0070C0"/>
                </a:solidFill>
              </a:rPr>
              <a:t>Wie zijn wij?</a:t>
            </a:r>
          </a:p>
        </p:txBody>
      </p:sp>
      <p:sp>
        <p:nvSpPr>
          <p:cNvPr id="2" name="Tekstvak 1">
            <a:extLst>
              <a:ext uri="{FF2B5EF4-FFF2-40B4-BE49-F238E27FC236}">
                <a16:creationId xmlns:a16="http://schemas.microsoft.com/office/drawing/2014/main" id="{90053948-5FEE-FFA9-C4A0-98A70776D5CE}"/>
              </a:ext>
            </a:extLst>
          </p:cNvPr>
          <p:cNvSpPr txBox="1"/>
          <p:nvPr/>
        </p:nvSpPr>
        <p:spPr>
          <a:xfrm>
            <a:off x="6615154" y="4556936"/>
            <a:ext cx="3424196" cy="3408568"/>
          </a:xfrm>
          <a:prstGeom prst="rect">
            <a:avLst/>
          </a:prstGeom>
        </p:spPr>
        <p:txBody>
          <a:bodyPr vert="horz" wrap="square" lIns="91440" tIns="45720" rIns="91440" bIns="45720" rtlCol="0" anchor="t">
            <a:normAutofit/>
          </a:bodyPr>
          <a:lstStyle/>
          <a:p>
            <a:pPr>
              <a:lnSpc>
                <a:spcPct val="120000"/>
              </a:lnSpc>
            </a:pPr>
            <a:r>
              <a:rPr lang="nl-NL" b="1" dirty="0">
                <a:solidFill>
                  <a:prstClr val="black"/>
                </a:solidFill>
                <a:latin typeface="Calibri"/>
              </a:rPr>
              <a:t>Adams nv </a:t>
            </a:r>
          </a:p>
          <a:p>
            <a:pPr>
              <a:lnSpc>
                <a:spcPct val="120000"/>
              </a:lnSpc>
            </a:pPr>
            <a:r>
              <a:rPr lang="nl-NL" b="1" dirty="0">
                <a:solidFill>
                  <a:prstClr val="black"/>
                </a:solidFill>
                <a:latin typeface="Calibri"/>
              </a:rPr>
              <a:t>Hoekeinde 52, 2330 Merksplas </a:t>
            </a:r>
          </a:p>
          <a:p>
            <a:pPr>
              <a:lnSpc>
                <a:spcPct val="120000"/>
              </a:lnSpc>
            </a:pPr>
            <a:r>
              <a:rPr lang="nl-NL" b="1" dirty="0">
                <a:solidFill>
                  <a:prstClr val="black"/>
                </a:solidFill>
                <a:latin typeface="Calibri"/>
              </a:rPr>
              <a:t>Tel. 014 / 63 30 56</a:t>
            </a:r>
          </a:p>
          <a:p>
            <a:pPr>
              <a:lnSpc>
                <a:spcPct val="120000"/>
              </a:lnSpc>
            </a:pPr>
            <a:r>
              <a:rPr lang="nl-NL" b="1" dirty="0">
                <a:solidFill>
                  <a:prstClr val="black"/>
                </a:solidFill>
                <a:latin typeface="Calibri"/>
              </a:rPr>
              <a:t>info@adams.be / www.adams.be</a:t>
            </a:r>
          </a:p>
          <a:p>
            <a:pPr algn="ctr">
              <a:lnSpc>
                <a:spcPct val="120000"/>
              </a:lnSpc>
            </a:pPr>
            <a:endParaRPr lang="nl-NL" dirty="0">
              <a:solidFill>
                <a:prstClr val="black"/>
              </a:solidFill>
              <a:latin typeface="Calibri"/>
            </a:endParaRPr>
          </a:p>
          <a:p>
            <a:pPr algn="ctr">
              <a:lnSpc>
                <a:spcPct val="120000"/>
              </a:lnSpc>
            </a:pPr>
            <a:endParaRPr lang="nl-BE" dirty="0">
              <a:solidFill>
                <a:prstClr val="black"/>
              </a:solidFill>
              <a:latin typeface="Calibri"/>
            </a:endParaRPr>
          </a:p>
          <a:p>
            <a:pPr>
              <a:defRPr/>
            </a:pPr>
            <a:endParaRPr lang="nl-BE" dirty="0">
              <a:solidFill>
                <a:prstClr val="black"/>
              </a:solidFill>
              <a:latin typeface="Calibri"/>
            </a:endParaRPr>
          </a:p>
          <a:p>
            <a:pPr>
              <a:defRPr/>
            </a:pPr>
            <a:endParaRPr lang="nl-BE" dirty="0">
              <a:solidFill>
                <a:prstClr val="black"/>
              </a:solidFill>
              <a:latin typeface="Calibri"/>
            </a:endParaRPr>
          </a:p>
          <a:p>
            <a:pPr>
              <a:defRPr/>
            </a:pPr>
            <a:endParaRPr lang="nl-BE" dirty="0">
              <a:solidFill>
                <a:prstClr val="black"/>
              </a:solidFill>
              <a:latin typeface="Calibri"/>
            </a:endParaRPr>
          </a:p>
          <a:p>
            <a:pPr>
              <a:defRPr/>
            </a:pPr>
            <a:endParaRPr lang="nl-BE" dirty="0">
              <a:solidFill>
                <a:prstClr val="black"/>
              </a:solidFill>
              <a:latin typeface="Calibri"/>
            </a:endParaRPr>
          </a:p>
        </p:txBody>
      </p:sp>
      <p:pic>
        <p:nvPicPr>
          <p:cNvPr id="3" name="Afbeelding 2">
            <a:extLst>
              <a:ext uri="{FF2B5EF4-FFF2-40B4-BE49-F238E27FC236}">
                <a16:creationId xmlns:a16="http://schemas.microsoft.com/office/drawing/2014/main" id="{038E1230-3267-7A41-F329-44197792D206}"/>
              </a:ext>
            </a:extLst>
          </p:cNvPr>
          <p:cNvPicPr>
            <a:picLocks noChangeAspect="1"/>
          </p:cNvPicPr>
          <p:nvPr/>
        </p:nvPicPr>
        <p:blipFill>
          <a:blip r:embed="rId3" cstate="print"/>
          <a:stretch>
            <a:fillRect/>
          </a:stretch>
        </p:blipFill>
        <p:spPr>
          <a:xfrm>
            <a:off x="7956773" y="120078"/>
            <a:ext cx="2343150" cy="1743075"/>
          </a:xfrm>
          <a:prstGeom prst="rect">
            <a:avLst/>
          </a:prstGeom>
        </p:spPr>
      </p:pic>
      <p:pic>
        <p:nvPicPr>
          <p:cNvPr id="5" name="Afbeelding 4">
            <a:extLst>
              <a:ext uri="{FF2B5EF4-FFF2-40B4-BE49-F238E27FC236}">
                <a16:creationId xmlns:a16="http://schemas.microsoft.com/office/drawing/2014/main" id="{4588173D-5BC3-F17E-AD8B-10540D7F1230}"/>
              </a:ext>
            </a:extLst>
          </p:cNvPr>
          <p:cNvPicPr>
            <a:picLocks noChangeAspect="1"/>
          </p:cNvPicPr>
          <p:nvPr/>
        </p:nvPicPr>
        <p:blipFill>
          <a:blip r:embed="rId4"/>
          <a:stretch>
            <a:fillRect/>
          </a:stretch>
        </p:blipFill>
        <p:spPr>
          <a:xfrm>
            <a:off x="2063552" y="2037153"/>
            <a:ext cx="3772426" cy="3829584"/>
          </a:xfrm>
          <a:prstGeom prst="rect">
            <a:avLst/>
          </a:prstGeom>
        </p:spPr>
      </p:pic>
      <p:pic>
        <p:nvPicPr>
          <p:cNvPr id="6" name="Afbeelding 5">
            <a:extLst>
              <a:ext uri="{FF2B5EF4-FFF2-40B4-BE49-F238E27FC236}">
                <a16:creationId xmlns:a16="http://schemas.microsoft.com/office/drawing/2014/main" id="{B514D003-17FA-58D7-21B7-65AB4ADDD0BB}"/>
              </a:ext>
            </a:extLst>
          </p:cNvPr>
          <p:cNvPicPr>
            <a:picLocks noChangeAspect="1"/>
          </p:cNvPicPr>
          <p:nvPr/>
        </p:nvPicPr>
        <p:blipFill>
          <a:blip r:embed="rId5"/>
          <a:stretch>
            <a:fillRect/>
          </a:stretch>
        </p:blipFill>
        <p:spPr>
          <a:xfrm>
            <a:off x="5879977" y="2037153"/>
            <a:ext cx="4315919" cy="2427202"/>
          </a:xfrm>
          <a:prstGeom prst="rect">
            <a:avLst/>
          </a:prstGeom>
        </p:spPr>
      </p:pic>
    </p:spTree>
    <p:extLst>
      <p:ext uri="{BB962C8B-B14F-4D97-AF65-F5344CB8AC3E}">
        <p14:creationId xmlns:p14="http://schemas.microsoft.com/office/powerpoint/2010/main" val="1595890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 name="Afbeelding 14">
            <a:extLst>
              <a:ext uri="{FF2B5EF4-FFF2-40B4-BE49-F238E27FC236}">
                <a16:creationId xmlns:a16="http://schemas.microsoft.com/office/drawing/2014/main" id="{5CCD7E2D-93DA-2C4E-380E-BBE9FB772CBB}"/>
              </a:ext>
            </a:extLst>
          </p:cNvPr>
          <p:cNvPicPr>
            <a:picLocks noChangeAspect="1"/>
          </p:cNvPicPr>
          <p:nvPr/>
        </p:nvPicPr>
        <p:blipFill>
          <a:blip r:embed="rId3"/>
          <a:stretch>
            <a:fillRect/>
          </a:stretch>
        </p:blipFill>
        <p:spPr>
          <a:xfrm>
            <a:off x="2029354" y="1287265"/>
            <a:ext cx="4642711" cy="5256336"/>
          </a:xfrm>
          <a:prstGeom prst="rect">
            <a:avLst/>
          </a:prstGeom>
        </p:spPr>
      </p:pic>
      <p:sp>
        <p:nvSpPr>
          <p:cNvPr id="8" name="Rechthoek 7"/>
          <p:cNvSpPr/>
          <p:nvPr/>
        </p:nvSpPr>
        <p:spPr>
          <a:xfrm>
            <a:off x="9120336" y="188640"/>
            <a:ext cx="1440160" cy="9361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latin typeface="Calibri"/>
            </a:endParaRPr>
          </a:p>
        </p:txBody>
      </p:sp>
      <p:sp>
        <p:nvSpPr>
          <p:cNvPr id="12" name="Titel 2">
            <a:extLst>
              <a:ext uri="{FF2B5EF4-FFF2-40B4-BE49-F238E27FC236}">
                <a16:creationId xmlns:a16="http://schemas.microsoft.com/office/drawing/2014/main" id="{DF6A7FFC-1F13-499E-8889-9F35363DD5E9}"/>
              </a:ext>
            </a:extLst>
          </p:cNvPr>
          <p:cNvSpPr txBox="1">
            <a:spLocks/>
          </p:cNvSpPr>
          <p:nvPr/>
        </p:nvSpPr>
        <p:spPr>
          <a:xfrm>
            <a:off x="2152650" y="434479"/>
            <a:ext cx="7886700" cy="1114275"/>
          </a:xfrm>
          <a:prstGeom prst="rect">
            <a:avLst/>
          </a:prstGeom>
        </p:spPr>
        <p:txBody>
          <a:bodyPr/>
          <a:lstStyle>
            <a:lvl1pPr algn="l" defTabSz="914400" rtl="0" eaLnBrk="1" latinLnBrk="0" hangingPunct="1">
              <a:spcBef>
                <a:spcPct val="0"/>
              </a:spcBef>
              <a:buNone/>
              <a:defRPr sz="3200" b="1" kern="1200">
                <a:solidFill>
                  <a:srgbClr val="009EE0"/>
                </a:solidFill>
                <a:latin typeface="Arial" pitchFamily="34" charset="0"/>
                <a:ea typeface="+mj-ea"/>
                <a:cs typeface="Arial" pitchFamily="34" charset="0"/>
              </a:defRPr>
            </a:lvl1pPr>
          </a:lstStyle>
          <a:p>
            <a:r>
              <a:rPr lang="nl-BE" dirty="0">
                <a:solidFill>
                  <a:srgbClr val="0070C0"/>
                </a:solidFill>
              </a:rPr>
              <a:t>3. Planning en fasering</a:t>
            </a:r>
          </a:p>
          <a:p>
            <a:r>
              <a:rPr lang="nl-NL" sz="2000" dirty="0">
                <a:solidFill>
                  <a:srgbClr val="0070C0"/>
                </a:solidFill>
              </a:rPr>
              <a:t>Uitvoeringstermijn : 145 Werkdagen</a:t>
            </a:r>
          </a:p>
          <a:p>
            <a:r>
              <a:rPr lang="nl-BE" sz="800" dirty="0">
                <a:solidFill>
                  <a:srgbClr val="0070C0"/>
                </a:solidFill>
              </a:rPr>
              <a:t>Afhankelijk van onvoorziene- en weersomstandigheden</a:t>
            </a:r>
          </a:p>
          <a:p>
            <a:endParaRPr lang="nl-BE" sz="800" dirty="0">
              <a:solidFill>
                <a:srgbClr val="0070C0"/>
              </a:solidFill>
            </a:endParaRPr>
          </a:p>
        </p:txBody>
      </p:sp>
      <p:pic>
        <p:nvPicPr>
          <p:cNvPr id="3" name="Afbeelding 2">
            <a:extLst>
              <a:ext uri="{FF2B5EF4-FFF2-40B4-BE49-F238E27FC236}">
                <a16:creationId xmlns:a16="http://schemas.microsoft.com/office/drawing/2014/main" id="{038E1230-3267-7A41-F329-44197792D206}"/>
              </a:ext>
            </a:extLst>
          </p:cNvPr>
          <p:cNvPicPr>
            <a:picLocks noChangeAspect="1"/>
          </p:cNvPicPr>
          <p:nvPr/>
        </p:nvPicPr>
        <p:blipFill>
          <a:blip r:embed="rId4" cstate="print"/>
          <a:stretch>
            <a:fillRect/>
          </a:stretch>
        </p:blipFill>
        <p:spPr>
          <a:xfrm>
            <a:off x="7956773" y="120078"/>
            <a:ext cx="2343150" cy="1743075"/>
          </a:xfrm>
          <a:prstGeom prst="rect">
            <a:avLst/>
          </a:prstGeom>
        </p:spPr>
      </p:pic>
      <p:sp>
        <p:nvSpPr>
          <p:cNvPr id="7" name="Tekstvak 6">
            <a:extLst>
              <a:ext uri="{FF2B5EF4-FFF2-40B4-BE49-F238E27FC236}">
                <a16:creationId xmlns:a16="http://schemas.microsoft.com/office/drawing/2014/main" id="{318246BF-5B98-F6BA-1044-59E7169AE2AF}"/>
              </a:ext>
            </a:extLst>
          </p:cNvPr>
          <p:cNvSpPr txBox="1"/>
          <p:nvPr/>
        </p:nvSpPr>
        <p:spPr>
          <a:xfrm>
            <a:off x="6888088" y="2199919"/>
            <a:ext cx="3600400" cy="2862322"/>
          </a:xfrm>
          <a:prstGeom prst="rect">
            <a:avLst/>
          </a:prstGeom>
          <a:noFill/>
        </p:spPr>
        <p:txBody>
          <a:bodyPr wrap="square">
            <a:spAutoFit/>
          </a:bodyPr>
          <a:lstStyle/>
          <a:p>
            <a:r>
              <a:rPr lang="nl-BE" dirty="0">
                <a:solidFill>
                  <a:srgbClr val="0070C0"/>
                </a:solidFill>
                <a:latin typeface="Calibri"/>
              </a:rPr>
              <a:t>Zone 1 : Kalmthoutsesteenweg van Oude Baan tot schaapsbaan </a:t>
            </a:r>
            <a:r>
              <a:rPr lang="nl-BE" sz="1400" dirty="0">
                <a:solidFill>
                  <a:srgbClr val="0070C0"/>
                </a:solidFill>
                <a:latin typeface="Calibri"/>
              </a:rPr>
              <a:t>(fietspad)</a:t>
            </a:r>
          </a:p>
          <a:p>
            <a:r>
              <a:rPr lang="nl-BE" dirty="0">
                <a:solidFill>
                  <a:srgbClr val="FF0000"/>
                </a:solidFill>
                <a:latin typeface="Calibri"/>
              </a:rPr>
              <a:t>Zone 2 : Kalmthoutsesteenweg noorden van Oude Baan </a:t>
            </a:r>
            <a:r>
              <a:rPr lang="nl-BE" sz="1400" dirty="0">
                <a:solidFill>
                  <a:srgbClr val="FF0000"/>
                </a:solidFill>
                <a:latin typeface="Calibri"/>
              </a:rPr>
              <a:t>(fietspad)</a:t>
            </a:r>
          </a:p>
          <a:p>
            <a:r>
              <a:rPr lang="nl-BE" dirty="0">
                <a:solidFill>
                  <a:srgbClr val="FF940D"/>
                </a:solidFill>
                <a:latin typeface="Calibri"/>
              </a:rPr>
              <a:t>Zone 1 : Kalmthoutsesteenweg van Oude Baan tot Schaapsbaan </a:t>
            </a:r>
            <a:r>
              <a:rPr lang="nl-BE" sz="1400" dirty="0">
                <a:solidFill>
                  <a:srgbClr val="FF940D"/>
                </a:solidFill>
                <a:latin typeface="Calibri"/>
              </a:rPr>
              <a:t>(fietspad)</a:t>
            </a:r>
          </a:p>
          <a:p>
            <a:r>
              <a:rPr lang="nl-BE" dirty="0">
                <a:solidFill>
                  <a:srgbClr val="EBE600"/>
                </a:solidFill>
                <a:latin typeface="Calibri"/>
              </a:rPr>
              <a:t>Zone 3 : Oude Baan</a:t>
            </a:r>
          </a:p>
          <a:p>
            <a:r>
              <a:rPr lang="nl-BE" dirty="0">
                <a:solidFill>
                  <a:srgbClr val="00B050"/>
                </a:solidFill>
                <a:latin typeface="Calibri"/>
              </a:rPr>
              <a:t>Zone 4, 5, 6 en 7: Schaapsbaan, Herdersbaan, </a:t>
            </a:r>
            <a:r>
              <a:rPr lang="nl-BE" dirty="0" err="1">
                <a:solidFill>
                  <a:srgbClr val="00B050"/>
                </a:solidFill>
                <a:latin typeface="Calibri"/>
              </a:rPr>
              <a:t>Wilderste</a:t>
            </a:r>
            <a:r>
              <a:rPr lang="nl-BE" dirty="0">
                <a:solidFill>
                  <a:srgbClr val="00B050"/>
                </a:solidFill>
                <a:latin typeface="Calibri"/>
              </a:rPr>
              <a:t> Duintjes, </a:t>
            </a:r>
            <a:r>
              <a:rPr lang="nl-BE" dirty="0" err="1">
                <a:solidFill>
                  <a:srgbClr val="00B050"/>
                </a:solidFill>
                <a:latin typeface="Calibri"/>
              </a:rPr>
              <a:t>Beylebos</a:t>
            </a:r>
            <a:r>
              <a:rPr lang="nl-BE" dirty="0">
                <a:solidFill>
                  <a:srgbClr val="00B050"/>
                </a:solidFill>
                <a:latin typeface="Calibri"/>
              </a:rPr>
              <a:t>, Kalmthoutsesteenweg</a:t>
            </a:r>
          </a:p>
        </p:txBody>
      </p:sp>
    </p:spTree>
    <p:extLst>
      <p:ext uri="{BB962C8B-B14F-4D97-AF65-F5344CB8AC3E}">
        <p14:creationId xmlns:p14="http://schemas.microsoft.com/office/powerpoint/2010/main" val="3467490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1FF92E3-1E10-9207-334B-3C34E0436BF9}"/>
            </a:ext>
          </a:extLst>
        </p:cNvPr>
        <p:cNvGrpSpPr/>
        <p:nvPr/>
      </p:nvGrpSpPr>
      <p:grpSpPr>
        <a:xfrm>
          <a:off x="0" y="0"/>
          <a:ext cx="0" cy="0"/>
          <a:chOff x="0" y="0"/>
          <a:chExt cx="0" cy="0"/>
        </a:xfrm>
      </p:grpSpPr>
      <p:pic>
        <p:nvPicPr>
          <p:cNvPr id="4" name="Afbeelding 3">
            <a:extLst>
              <a:ext uri="{FF2B5EF4-FFF2-40B4-BE49-F238E27FC236}">
                <a16:creationId xmlns:a16="http://schemas.microsoft.com/office/drawing/2014/main" id="{742F70E7-07ED-1C1B-5C57-0534A89DA276}"/>
              </a:ext>
            </a:extLst>
          </p:cNvPr>
          <p:cNvPicPr>
            <a:picLocks noChangeAspect="1"/>
          </p:cNvPicPr>
          <p:nvPr/>
        </p:nvPicPr>
        <p:blipFill>
          <a:blip r:embed="rId3"/>
          <a:stretch>
            <a:fillRect/>
          </a:stretch>
        </p:blipFill>
        <p:spPr>
          <a:xfrm>
            <a:off x="2207098" y="1268760"/>
            <a:ext cx="4536974" cy="5523924"/>
          </a:xfrm>
          <a:prstGeom prst="rect">
            <a:avLst/>
          </a:prstGeom>
        </p:spPr>
      </p:pic>
      <p:sp>
        <p:nvSpPr>
          <p:cNvPr id="8" name="Rechthoek 7">
            <a:extLst>
              <a:ext uri="{FF2B5EF4-FFF2-40B4-BE49-F238E27FC236}">
                <a16:creationId xmlns:a16="http://schemas.microsoft.com/office/drawing/2014/main" id="{27E45DCA-49CD-412C-0C21-8A485DFCD8DB}"/>
              </a:ext>
            </a:extLst>
          </p:cNvPr>
          <p:cNvSpPr/>
          <p:nvPr/>
        </p:nvSpPr>
        <p:spPr>
          <a:xfrm>
            <a:off x="9120336" y="188640"/>
            <a:ext cx="1440160" cy="9361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latin typeface="Calibri"/>
            </a:endParaRPr>
          </a:p>
        </p:txBody>
      </p:sp>
      <p:sp>
        <p:nvSpPr>
          <p:cNvPr id="12" name="Titel 2">
            <a:extLst>
              <a:ext uri="{FF2B5EF4-FFF2-40B4-BE49-F238E27FC236}">
                <a16:creationId xmlns:a16="http://schemas.microsoft.com/office/drawing/2014/main" id="{2303A900-B410-A6FC-B696-6BB4AAF3581A}"/>
              </a:ext>
            </a:extLst>
          </p:cNvPr>
          <p:cNvSpPr txBox="1">
            <a:spLocks/>
          </p:cNvSpPr>
          <p:nvPr/>
        </p:nvSpPr>
        <p:spPr>
          <a:xfrm>
            <a:off x="2152650" y="434479"/>
            <a:ext cx="7886700" cy="1114275"/>
          </a:xfrm>
          <a:prstGeom prst="rect">
            <a:avLst/>
          </a:prstGeom>
        </p:spPr>
        <p:txBody>
          <a:bodyPr/>
          <a:lstStyle>
            <a:lvl1pPr algn="l" defTabSz="914400" rtl="0" eaLnBrk="1" latinLnBrk="0" hangingPunct="1">
              <a:spcBef>
                <a:spcPct val="0"/>
              </a:spcBef>
              <a:buNone/>
              <a:defRPr sz="3200" b="1" kern="1200">
                <a:solidFill>
                  <a:srgbClr val="009EE0"/>
                </a:solidFill>
                <a:latin typeface="Arial" pitchFamily="34" charset="0"/>
                <a:ea typeface="+mj-ea"/>
                <a:cs typeface="Arial" pitchFamily="34" charset="0"/>
              </a:defRPr>
            </a:lvl1pPr>
          </a:lstStyle>
          <a:p>
            <a:r>
              <a:rPr lang="nl-BE" dirty="0">
                <a:solidFill>
                  <a:srgbClr val="0070C0"/>
                </a:solidFill>
              </a:rPr>
              <a:t>3. Planning en fasering </a:t>
            </a:r>
            <a:r>
              <a:rPr lang="nl-BE" sz="2400" dirty="0">
                <a:solidFill>
                  <a:srgbClr val="0070C0"/>
                </a:solidFill>
              </a:rPr>
              <a:t>(riolering)</a:t>
            </a:r>
            <a:endParaRPr lang="nl-BE" dirty="0">
              <a:solidFill>
                <a:srgbClr val="0070C0"/>
              </a:solidFill>
            </a:endParaRPr>
          </a:p>
          <a:p>
            <a:r>
              <a:rPr lang="nl-NL" sz="2000" dirty="0">
                <a:solidFill>
                  <a:srgbClr val="0070C0"/>
                </a:solidFill>
              </a:rPr>
              <a:t>Uitvoeringstermijn : 145 Werkdagen</a:t>
            </a:r>
          </a:p>
          <a:p>
            <a:r>
              <a:rPr lang="nl-BE" sz="800" dirty="0">
                <a:solidFill>
                  <a:srgbClr val="0070C0"/>
                </a:solidFill>
              </a:rPr>
              <a:t>Afhankelijk van onvoorziene- en weersomstandigheden</a:t>
            </a:r>
          </a:p>
          <a:p>
            <a:endParaRPr lang="nl-BE" sz="800" dirty="0">
              <a:solidFill>
                <a:srgbClr val="0070C0"/>
              </a:solidFill>
            </a:endParaRPr>
          </a:p>
        </p:txBody>
      </p:sp>
      <p:pic>
        <p:nvPicPr>
          <p:cNvPr id="3" name="Afbeelding 2">
            <a:extLst>
              <a:ext uri="{FF2B5EF4-FFF2-40B4-BE49-F238E27FC236}">
                <a16:creationId xmlns:a16="http://schemas.microsoft.com/office/drawing/2014/main" id="{E7FD1E9D-3AE7-1A5F-3AEC-40604129109D}"/>
              </a:ext>
            </a:extLst>
          </p:cNvPr>
          <p:cNvPicPr>
            <a:picLocks noChangeAspect="1"/>
          </p:cNvPicPr>
          <p:nvPr/>
        </p:nvPicPr>
        <p:blipFill>
          <a:blip r:embed="rId4" cstate="print"/>
          <a:stretch>
            <a:fillRect/>
          </a:stretch>
        </p:blipFill>
        <p:spPr>
          <a:xfrm>
            <a:off x="7956773" y="120078"/>
            <a:ext cx="2343150" cy="1743075"/>
          </a:xfrm>
          <a:prstGeom prst="rect">
            <a:avLst/>
          </a:prstGeom>
        </p:spPr>
      </p:pic>
      <p:sp>
        <p:nvSpPr>
          <p:cNvPr id="7" name="Tekstvak 6">
            <a:extLst>
              <a:ext uri="{FF2B5EF4-FFF2-40B4-BE49-F238E27FC236}">
                <a16:creationId xmlns:a16="http://schemas.microsoft.com/office/drawing/2014/main" id="{8080C4E8-3BB1-12AD-47D2-5C35E647624D}"/>
              </a:ext>
            </a:extLst>
          </p:cNvPr>
          <p:cNvSpPr txBox="1"/>
          <p:nvPr/>
        </p:nvSpPr>
        <p:spPr>
          <a:xfrm>
            <a:off x="7091837" y="2730792"/>
            <a:ext cx="3860973" cy="2031325"/>
          </a:xfrm>
          <a:prstGeom prst="rect">
            <a:avLst/>
          </a:prstGeom>
          <a:noFill/>
        </p:spPr>
        <p:txBody>
          <a:bodyPr wrap="square">
            <a:spAutoFit/>
          </a:bodyPr>
          <a:lstStyle/>
          <a:p>
            <a:r>
              <a:rPr lang="nl-BE" dirty="0">
                <a:solidFill>
                  <a:srgbClr val="0070C0"/>
                </a:solidFill>
                <a:latin typeface="Calibri"/>
              </a:rPr>
              <a:t>Zone 1 : half Maart tot eind April</a:t>
            </a:r>
            <a:endParaRPr lang="nl-BE" sz="1400" dirty="0">
              <a:solidFill>
                <a:srgbClr val="0070C0"/>
              </a:solidFill>
              <a:latin typeface="Calibri"/>
            </a:endParaRPr>
          </a:p>
          <a:p>
            <a:r>
              <a:rPr lang="nl-BE" dirty="0">
                <a:solidFill>
                  <a:srgbClr val="FF0000"/>
                </a:solidFill>
                <a:latin typeface="Calibri"/>
              </a:rPr>
              <a:t>Zone 2 : April</a:t>
            </a:r>
            <a:endParaRPr lang="nl-BE" sz="1400" dirty="0">
              <a:solidFill>
                <a:srgbClr val="FF0000"/>
              </a:solidFill>
              <a:latin typeface="Calibri"/>
            </a:endParaRPr>
          </a:p>
          <a:p>
            <a:r>
              <a:rPr lang="nl-BE" dirty="0">
                <a:solidFill>
                  <a:srgbClr val="FF940D"/>
                </a:solidFill>
                <a:latin typeface="Calibri"/>
              </a:rPr>
              <a:t>Zone 1 : Begin Mei</a:t>
            </a:r>
            <a:endParaRPr lang="nl-BE" sz="1400" dirty="0">
              <a:solidFill>
                <a:srgbClr val="FF940D"/>
              </a:solidFill>
              <a:latin typeface="Calibri"/>
            </a:endParaRPr>
          </a:p>
          <a:p>
            <a:r>
              <a:rPr lang="nl-BE" dirty="0">
                <a:solidFill>
                  <a:srgbClr val="EBE600"/>
                </a:solidFill>
                <a:latin typeface="Calibri"/>
              </a:rPr>
              <a:t>Zone 3 : begin Mei tot eind Juni</a:t>
            </a:r>
          </a:p>
          <a:p>
            <a:r>
              <a:rPr lang="nl-BE" dirty="0">
                <a:solidFill>
                  <a:srgbClr val="00B050"/>
                </a:solidFill>
                <a:latin typeface="Calibri"/>
              </a:rPr>
              <a:t>Zone 4, 5, 6, 7: begin Juni tot eind September</a:t>
            </a:r>
          </a:p>
          <a:p>
            <a:r>
              <a:rPr lang="nl-BE" dirty="0">
                <a:solidFill>
                  <a:srgbClr val="005226">
                    <a:lumMod val="50000"/>
                    <a:lumOff val="50000"/>
                  </a:srgbClr>
                </a:solidFill>
                <a:latin typeface="Calibri"/>
              </a:rPr>
              <a:t>Zone 4, 6 : Maart - Mei</a:t>
            </a:r>
          </a:p>
        </p:txBody>
      </p:sp>
    </p:spTree>
    <p:extLst>
      <p:ext uri="{BB962C8B-B14F-4D97-AF65-F5344CB8AC3E}">
        <p14:creationId xmlns:p14="http://schemas.microsoft.com/office/powerpoint/2010/main" val="13857309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D3A0272-DEA6-0B85-C5D1-60CADB4B9685}"/>
            </a:ext>
          </a:extLst>
        </p:cNvPr>
        <p:cNvGrpSpPr/>
        <p:nvPr/>
      </p:nvGrpSpPr>
      <p:grpSpPr>
        <a:xfrm>
          <a:off x="0" y="0"/>
          <a:ext cx="0" cy="0"/>
          <a:chOff x="0" y="0"/>
          <a:chExt cx="0" cy="0"/>
        </a:xfrm>
      </p:grpSpPr>
      <p:pic>
        <p:nvPicPr>
          <p:cNvPr id="5" name="Afbeelding 4">
            <a:extLst>
              <a:ext uri="{FF2B5EF4-FFF2-40B4-BE49-F238E27FC236}">
                <a16:creationId xmlns:a16="http://schemas.microsoft.com/office/drawing/2014/main" id="{59FDBEB7-F896-2BDA-55EB-4956102D4CF0}"/>
              </a:ext>
            </a:extLst>
          </p:cNvPr>
          <p:cNvPicPr>
            <a:picLocks noChangeAspect="1"/>
          </p:cNvPicPr>
          <p:nvPr/>
        </p:nvPicPr>
        <p:blipFill>
          <a:blip r:embed="rId3"/>
          <a:stretch>
            <a:fillRect/>
          </a:stretch>
        </p:blipFill>
        <p:spPr>
          <a:xfrm>
            <a:off x="1775521" y="1213732"/>
            <a:ext cx="5040560" cy="5630697"/>
          </a:xfrm>
          <a:prstGeom prst="rect">
            <a:avLst/>
          </a:prstGeom>
        </p:spPr>
      </p:pic>
      <p:sp>
        <p:nvSpPr>
          <p:cNvPr id="8" name="Rechthoek 7">
            <a:extLst>
              <a:ext uri="{FF2B5EF4-FFF2-40B4-BE49-F238E27FC236}">
                <a16:creationId xmlns:a16="http://schemas.microsoft.com/office/drawing/2014/main" id="{59640618-CDA4-6DE6-FEAD-CC48CC88B9E1}"/>
              </a:ext>
            </a:extLst>
          </p:cNvPr>
          <p:cNvSpPr/>
          <p:nvPr/>
        </p:nvSpPr>
        <p:spPr>
          <a:xfrm>
            <a:off x="9120336" y="188640"/>
            <a:ext cx="1440160" cy="9361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latin typeface="Calibri"/>
            </a:endParaRPr>
          </a:p>
        </p:txBody>
      </p:sp>
      <p:sp>
        <p:nvSpPr>
          <p:cNvPr id="12" name="Titel 2">
            <a:extLst>
              <a:ext uri="{FF2B5EF4-FFF2-40B4-BE49-F238E27FC236}">
                <a16:creationId xmlns:a16="http://schemas.microsoft.com/office/drawing/2014/main" id="{0F47DA79-09D8-C6DF-D949-580C8097D10C}"/>
              </a:ext>
            </a:extLst>
          </p:cNvPr>
          <p:cNvSpPr txBox="1">
            <a:spLocks/>
          </p:cNvSpPr>
          <p:nvPr/>
        </p:nvSpPr>
        <p:spPr>
          <a:xfrm>
            <a:off x="2152650" y="434479"/>
            <a:ext cx="7886700" cy="1114275"/>
          </a:xfrm>
          <a:prstGeom prst="rect">
            <a:avLst/>
          </a:prstGeom>
        </p:spPr>
        <p:txBody>
          <a:bodyPr/>
          <a:lstStyle>
            <a:lvl1pPr algn="l" defTabSz="914400" rtl="0" eaLnBrk="1" latinLnBrk="0" hangingPunct="1">
              <a:spcBef>
                <a:spcPct val="0"/>
              </a:spcBef>
              <a:buNone/>
              <a:defRPr sz="3200" b="1" kern="1200">
                <a:solidFill>
                  <a:srgbClr val="009EE0"/>
                </a:solidFill>
                <a:latin typeface="Arial" pitchFamily="34" charset="0"/>
                <a:ea typeface="+mj-ea"/>
                <a:cs typeface="Arial" pitchFamily="34" charset="0"/>
              </a:defRPr>
            </a:lvl1pPr>
          </a:lstStyle>
          <a:p>
            <a:r>
              <a:rPr lang="nl-BE" dirty="0">
                <a:solidFill>
                  <a:srgbClr val="0070C0"/>
                </a:solidFill>
              </a:rPr>
              <a:t>3. Planning en fasering </a:t>
            </a:r>
            <a:r>
              <a:rPr lang="nl-BE" sz="2400" dirty="0">
                <a:solidFill>
                  <a:srgbClr val="0070C0"/>
                </a:solidFill>
              </a:rPr>
              <a:t>(wegenis)</a:t>
            </a:r>
            <a:endParaRPr lang="nl-BE" dirty="0">
              <a:solidFill>
                <a:srgbClr val="0070C0"/>
              </a:solidFill>
            </a:endParaRPr>
          </a:p>
          <a:p>
            <a:r>
              <a:rPr lang="nl-NL" sz="2000" dirty="0">
                <a:solidFill>
                  <a:srgbClr val="0070C0"/>
                </a:solidFill>
              </a:rPr>
              <a:t>Uitvoeringstermijn : 145 Werkdagen</a:t>
            </a:r>
          </a:p>
          <a:p>
            <a:r>
              <a:rPr lang="nl-BE" sz="800" dirty="0">
                <a:solidFill>
                  <a:srgbClr val="0070C0"/>
                </a:solidFill>
              </a:rPr>
              <a:t>Afhankelijk van onvoorziene- en weersomstandigheden</a:t>
            </a:r>
          </a:p>
          <a:p>
            <a:endParaRPr lang="nl-BE" sz="800" dirty="0">
              <a:solidFill>
                <a:srgbClr val="0070C0"/>
              </a:solidFill>
            </a:endParaRPr>
          </a:p>
        </p:txBody>
      </p:sp>
      <p:pic>
        <p:nvPicPr>
          <p:cNvPr id="3" name="Afbeelding 2">
            <a:extLst>
              <a:ext uri="{FF2B5EF4-FFF2-40B4-BE49-F238E27FC236}">
                <a16:creationId xmlns:a16="http://schemas.microsoft.com/office/drawing/2014/main" id="{B04C13C1-414D-EDE2-542C-3F7C17A3BE73}"/>
              </a:ext>
            </a:extLst>
          </p:cNvPr>
          <p:cNvPicPr>
            <a:picLocks noChangeAspect="1"/>
          </p:cNvPicPr>
          <p:nvPr/>
        </p:nvPicPr>
        <p:blipFill>
          <a:blip r:embed="rId4" cstate="print"/>
          <a:stretch>
            <a:fillRect/>
          </a:stretch>
        </p:blipFill>
        <p:spPr>
          <a:xfrm>
            <a:off x="7956773" y="120078"/>
            <a:ext cx="2343150" cy="1743075"/>
          </a:xfrm>
          <a:prstGeom prst="rect">
            <a:avLst/>
          </a:prstGeom>
        </p:spPr>
      </p:pic>
      <p:sp>
        <p:nvSpPr>
          <p:cNvPr id="7" name="Tekstvak 6">
            <a:extLst>
              <a:ext uri="{FF2B5EF4-FFF2-40B4-BE49-F238E27FC236}">
                <a16:creationId xmlns:a16="http://schemas.microsoft.com/office/drawing/2014/main" id="{3D4B0C1E-8DCC-EF64-8FEE-274B920E79CC}"/>
              </a:ext>
            </a:extLst>
          </p:cNvPr>
          <p:cNvSpPr txBox="1"/>
          <p:nvPr/>
        </p:nvSpPr>
        <p:spPr>
          <a:xfrm>
            <a:off x="6312025" y="3068961"/>
            <a:ext cx="3860973" cy="1477328"/>
          </a:xfrm>
          <a:prstGeom prst="rect">
            <a:avLst/>
          </a:prstGeom>
          <a:noFill/>
        </p:spPr>
        <p:txBody>
          <a:bodyPr wrap="square">
            <a:spAutoFit/>
          </a:bodyPr>
          <a:lstStyle/>
          <a:p>
            <a:r>
              <a:rPr lang="nl-BE" dirty="0">
                <a:solidFill>
                  <a:srgbClr val="FF0000"/>
                </a:solidFill>
                <a:latin typeface="Calibri"/>
              </a:rPr>
              <a:t>Zone 2 : Mei</a:t>
            </a:r>
            <a:endParaRPr lang="nl-BE" sz="1400" dirty="0">
              <a:solidFill>
                <a:srgbClr val="FF0000"/>
              </a:solidFill>
              <a:latin typeface="Calibri"/>
            </a:endParaRPr>
          </a:p>
          <a:p>
            <a:r>
              <a:rPr lang="nl-BE" dirty="0">
                <a:solidFill>
                  <a:srgbClr val="0070C0"/>
                </a:solidFill>
                <a:latin typeface="Calibri"/>
              </a:rPr>
              <a:t>Zone 1 : Eind Mei tot Juli</a:t>
            </a:r>
            <a:endParaRPr lang="nl-BE" sz="1400" dirty="0">
              <a:solidFill>
                <a:srgbClr val="0070C0"/>
              </a:solidFill>
              <a:latin typeface="Calibri"/>
            </a:endParaRPr>
          </a:p>
          <a:p>
            <a:r>
              <a:rPr lang="nl-BE" dirty="0">
                <a:solidFill>
                  <a:srgbClr val="EBE600"/>
                </a:solidFill>
                <a:latin typeface="Calibri"/>
              </a:rPr>
              <a:t>Zone 3 : half Juni tot half Juli</a:t>
            </a:r>
          </a:p>
          <a:p>
            <a:r>
              <a:rPr lang="nl-BE" dirty="0">
                <a:solidFill>
                  <a:srgbClr val="00B050"/>
                </a:solidFill>
                <a:latin typeface="Calibri"/>
              </a:rPr>
              <a:t>Zone 4, 5, 6, 7 : augustus tot half November</a:t>
            </a:r>
            <a:endParaRPr lang="nl-BE" dirty="0">
              <a:solidFill>
                <a:srgbClr val="005226">
                  <a:lumMod val="50000"/>
                  <a:lumOff val="50000"/>
                </a:srgbClr>
              </a:solidFill>
              <a:latin typeface="Calibri"/>
            </a:endParaRPr>
          </a:p>
        </p:txBody>
      </p:sp>
    </p:spTree>
    <p:extLst>
      <p:ext uri="{BB962C8B-B14F-4D97-AF65-F5344CB8AC3E}">
        <p14:creationId xmlns:p14="http://schemas.microsoft.com/office/powerpoint/2010/main" val="7828222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F46F3F1-BBEA-E1E4-41EF-F832CCDC90EF}"/>
            </a:ext>
          </a:extLst>
        </p:cNvPr>
        <p:cNvGrpSpPr/>
        <p:nvPr/>
      </p:nvGrpSpPr>
      <p:grpSpPr>
        <a:xfrm>
          <a:off x="0" y="0"/>
          <a:ext cx="0" cy="0"/>
          <a:chOff x="0" y="0"/>
          <a:chExt cx="0" cy="0"/>
        </a:xfrm>
      </p:grpSpPr>
      <p:pic>
        <p:nvPicPr>
          <p:cNvPr id="5" name="Afbeelding 4">
            <a:extLst>
              <a:ext uri="{FF2B5EF4-FFF2-40B4-BE49-F238E27FC236}">
                <a16:creationId xmlns:a16="http://schemas.microsoft.com/office/drawing/2014/main" id="{3B592A47-764E-C119-4410-7F56062424E5}"/>
              </a:ext>
            </a:extLst>
          </p:cNvPr>
          <p:cNvPicPr>
            <a:picLocks noChangeAspect="1"/>
          </p:cNvPicPr>
          <p:nvPr/>
        </p:nvPicPr>
        <p:blipFill>
          <a:blip r:embed="rId3"/>
          <a:stretch>
            <a:fillRect/>
          </a:stretch>
        </p:blipFill>
        <p:spPr>
          <a:xfrm>
            <a:off x="7480854" y="2117763"/>
            <a:ext cx="2583400" cy="2885859"/>
          </a:xfrm>
          <a:prstGeom prst="rect">
            <a:avLst/>
          </a:prstGeom>
        </p:spPr>
      </p:pic>
      <p:sp>
        <p:nvSpPr>
          <p:cNvPr id="8" name="Rechthoek 7">
            <a:extLst>
              <a:ext uri="{FF2B5EF4-FFF2-40B4-BE49-F238E27FC236}">
                <a16:creationId xmlns:a16="http://schemas.microsoft.com/office/drawing/2014/main" id="{3EFE09B6-B605-09A5-AD3E-79550393C076}"/>
              </a:ext>
            </a:extLst>
          </p:cNvPr>
          <p:cNvSpPr/>
          <p:nvPr/>
        </p:nvSpPr>
        <p:spPr>
          <a:xfrm>
            <a:off x="9120336" y="188640"/>
            <a:ext cx="1440160" cy="9361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latin typeface="Calibri"/>
            </a:endParaRPr>
          </a:p>
        </p:txBody>
      </p:sp>
      <p:sp>
        <p:nvSpPr>
          <p:cNvPr id="12" name="Titel 2">
            <a:extLst>
              <a:ext uri="{FF2B5EF4-FFF2-40B4-BE49-F238E27FC236}">
                <a16:creationId xmlns:a16="http://schemas.microsoft.com/office/drawing/2014/main" id="{CB217096-9E4D-4366-4F1B-CA2BD006C80D}"/>
              </a:ext>
            </a:extLst>
          </p:cNvPr>
          <p:cNvSpPr txBox="1">
            <a:spLocks/>
          </p:cNvSpPr>
          <p:nvPr/>
        </p:nvSpPr>
        <p:spPr>
          <a:xfrm>
            <a:off x="2152650" y="434479"/>
            <a:ext cx="7886700" cy="1114275"/>
          </a:xfrm>
          <a:prstGeom prst="rect">
            <a:avLst/>
          </a:prstGeom>
        </p:spPr>
        <p:txBody>
          <a:bodyPr/>
          <a:lstStyle>
            <a:lvl1pPr algn="l" defTabSz="914400" rtl="0" eaLnBrk="1" latinLnBrk="0" hangingPunct="1">
              <a:spcBef>
                <a:spcPct val="0"/>
              </a:spcBef>
              <a:buNone/>
              <a:defRPr sz="3200" b="1" kern="1200">
                <a:solidFill>
                  <a:srgbClr val="009EE0"/>
                </a:solidFill>
                <a:latin typeface="Arial" pitchFamily="34" charset="0"/>
                <a:ea typeface="+mj-ea"/>
                <a:cs typeface="Arial" pitchFamily="34" charset="0"/>
              </a:defRPr>
            </a:lvl1pPr>
          </a:lstStyle>
          <a:p>
            <a:r>
              <a:rPr lang="nl-BE" dirty="0">
                <a:solidFill>
                  <a:srgbClr val="0070C0"/>
                </a:solidFill>
              </a:rPr>
              <a:t>3. Planning en fasering </a:t>
            </a:r>
            <a:r>
              <a:rPr lang="nl-BE" sz="2400" dirty="0">
                <a:solidFill>
                  <a:srgbClr val="0070C0"/>
                </a:solidFill>
              </a:rPr>
              <a:t>(hinder)</a:t>
            </a:r>
            <a:endParaRPr lang="nl-BE" dirty="0">
              <a:solidFill>
                <a:srgbClr val="0070C0"/>
              </a:solidFill>
            </a:endParaRPr>
          </a:p>
          <a:p>
            <a:r>
              <a:rPr lang="nl-NL" sz="2000" dirty="0">
                <a:solidFill>
                  <a:srgbClr val="0070C0"/>
                </a:solidFill>
              </a:rPr>
              <a:t>Uitvoeringstermijn : 145 Werkdagen</a:t>
            </a:r>
          </a:p>
          <a:p>
            <a:r>
              <a:rPr lang="nl-BE" sz="800" dirty="0">
                <a:solidFill>
                  <a:srgbClr val="0070C0"/>
                </a:solidFill>
              </a:rPr>
              <a:t>Afhankelijk van onvoorziene- en weersomstandigheden</a:t>
            </a:r>
          </a:p>
          <a:p>
            <a:endParaRPr lang="nl-BE" sz="800" dirty="0">
              <a:solidFill>
                <a:srgbClr val="0070C0"/>
              </a:solidFill>
            </a:endParaRPr>
          </a:p>
        </p:txBody>
      </p:sp>
      <p:pic>
        <p:nvPicPr>
          <p:cNvPr id="3" name="Afbeelding 2">
            <a:extLst>
              <a:ext uri="{FF2B5EF4-FFF2-40B4-BE49-F238E27FC236}">
                <a16:creationId xmlns:a16="http://schemas.microsoft.com/office/drawing/2014/main" id="{84F2F2D0-6DF4-A090-C234-96EA6257414D}"/>
              </a:ext>
            </a:extLst>
          </p:cNvPr>
          <p:cNvPicPr>
            <a:picLocks noChangeAspect="1"/>
          </p:cNvPicPr>
          <p:nvPr/>
        </p:nvPicPr>
        <p:blipFill>
          <a:blip r:embed="rId4" cstate="print"/>
          <a:stretch>
            <a:fillRect/>
          </a:stretch>
        </p:blipFill>
        <p:spPr>
          <a:xfrm>
            <a:off x="7956773" y="120078"/>
            <a:ext cx="2343150" cy="1743075"/>
          </a:xfrm>
          <a:prstGeom prst="rect">
            <a:avLst/>
          </a:prstGeom>
        </p:spPr>
      </p:pic>
      <p:pic>
        <p:nvPicPr>
          <p:cNvPr id="9" name="Afbeelding 8">
            <a:extLst>
              <a:ext uri="{FF2B5EF4-FFF2-40B4-BE49-F238E27FC236}">
                <a16:creationId xmlns:a16="http://schemas.microsoft.com/office/drawing/2014/main" id="{3EFD810C-1E42-CBD2-4B41-7109C7640F6E}"/>
              </a:ext>
            </a:extLst>
          </p:cNvPr>
          <p:cNvPicPr>
            <a:picLocks noChangeAspect="1"/>
          </p:cNvPicPr>
          <p:nvPr/>
        </p:nvPicPr>
        <p:blipFill>
          <a:blip r:embed="rId5"/>
          <a:stretch>
            <a:fillRect/>
          </a:stretch>
        </p:blipFill>
        <p:spPr>
          <a:xfrm>
            <a:off x="2196435" y="5213678"/>
            <a:ext cx="7944959" cy="1209844"/>
          </a:xfrm>
          <a:prstGeom prst="rect">
            <a:avLst/>
          </a:prstGeom>
        </p:spPr>
      </p:pic>
      <p:sp>
        <p:nvSpPr>
          <p:cNvPr id="14" name="Tekstvak 13">
            <a:extLst>
              <a:ext uri="{FF2B5EF4-FFF2-40B4-BE49-F238E27FC236}">
                <a16:creationId xmlns:a16="http://schemas.microsoft.com/office/drawing/2014/main" id="{F6BF74B8-DB63-1A69-8046-B0F26FD67C53}"/>
              </a:ext>
            </a:extLst>
          </p:cNvPr>
          <p:cNvSpPr txBox="1"/>
          <p:nvPr/>
        </p:nvSpPr>
        <p:spPr>
          <a:xfrm>
            <a:off x="2196434" y="1950054"/>
            <a:ext cx="4572000" cy="2862322"/>
          </a:xfrm>
          <a:prstGeom prst="rect">
            <a:avLst/>
          </a:prstGeom>
          <a:noFill/>
        </p:spPr>
        <p:txBody>
          <a:bodyPr wrap="square">
            <a:spAutoFit/>
          </a:bodyPr>
          <a:lstStyle/>
          <a:p>
            <a:r>
              <a:rPr lang="nl-BE" dirty="0">
                <a:solidFill>
                  <a:srgbClr val="0070C0"/>
                </a:solidFill>
                <a:latin typeface="Calibri"/>
              </a:rPr>
              <a:t>Zone 1 : Kalmthoutsesteenweg van Oude Baan tot schaapsbaan (fietspad)	</a:t>
            </a:r>
          </a:p>
          <a:p>
            <a:r>
              <a:rPr lang="nl-BE" dirty="0">
                <a:solidFill>
                  <a:srgbClr val="FF0000"/>
                </a:solidFill>
                <a:latin typeface="Calibri"/>
              </a:rPr>
              <a:t>Zone 2 : Kalmthoutsesteenweg noorden van Oude Baan (fietspad)</a:t>
            </a:r>
            <a:r>
              <a:rPr lang="nl-BE" dirty="0">
                <a:solidFill>
                  <a:prstClr val="black"/>
                </a:solidFill>
                <a:latin typeface="Calibri"/>
              </a:rPr>
              <a:t>	</a:t>
            </a:r>
          </a:p>
          <a:p>
            <a:r>
              <a:rPr lang="nl-BE" dirty="0">
                <a:solidFill>
                  <a:srgbClr val="FF940D"/>
                </a:solidFill>
                <a:latin typeface="Calibri"/>
              </a:rPr>
              <a:t>Zone 1: Kalmthoutsesteenweg van Oude Baan tot Schaapsbaan (fietspad)</a:t>
            </a:r>
          </a:p>
          <a:p>
            <a:r>
              <a:rPr lang="nl-BE" dirty="0">
                <a:solidFill>
                  <a:srgbClr val="FFC000"/>
                </a:solidFill>
                <a:latin typeface="Calibri"/>
              </a:rPr>
              <a:t>Zone 3 : Oude Baan</a:t>
            </a:r>
            <a:r>
              <a:rPr lang="nl-BE" dirty="0">
                <a:solidFill>
                  <a:srgbClr val="FFFF00"/>
                </a:solidFill>
                <a:latin typeface="Calibri"/>
              </a:rPr>
              <a:t>	</a:t>
            </a:r>
            <a:r>
              <a:rPr lang="nl-BE" dirty="0">
                <a:solidFill>
                  <a:prstClr val="black"/>
                </a:solidFill>
                <a:latin typeface="Calibri"/>
              </a:rPr>
              <a:t>		</a:t>
            </a:r>
          </a:p>
          <a:p>
            <a:r>
              <a:rPr lang="nl-BE" dirty="0">
                <a:solidFill>
                  <a:srgbClr val="00B050"/>
                </a:solidFill>
                <a:latin typeface="Calibri"/>
              </a:rPr>
              <a:t>Zone 4, 5, 6, 7 : Schaapsbaan, Herdersbaan, </a:t>
            </a:r>
            <a:r>
              <a:rPr lang="nl-BE" dirty="0" err="1">
                <a:solidFill>
                  <a:srgbClr val="00B050"/>
                </a:solidFill>
                <a:latin typeface="Calibri"/>
              </a:rPr>
              <a:t>Wilderste</a:t>
            </a:r>
            <a:r>
              <a:rPr lang="nl-BE" dirty="0">
                <a:solidFill>
                  <a:srgbClr val="00B050"/>
                </a:solidFill>
                <a:latin typeface="Calibri"/>
              </a:rPr>
              <a:t> Duintjes, </a:t>
            </a:r>
            <a:r>
              <a:rPr lang="nl-BE" dirty="0" err="1">
                <a:solidFill>
                  <a:srgbClr val="00B050"/>
                </a:solidFill>
                <a:latin typeface="Calibri"/>
              </a:rPr>
              <a:t>Beylebos</a:t>
            </a:r>
            <a:r>
              <a:rPr lang="nl-BE" dirty="0">
                <a:solidFill>
                  <a:srgbClr val="00B050"/>
                </a:solidFill>
                <a:latin typeface="Calibri"/>
              </a:rPr>
              <a:t>, Kalmthoutsesteenweg</a:t>
            </a:r>
            <a:r>
              <a:rPr lang="nl-BE" dirty="0">
                <a:solidFill>
                  <a:prstClr val="black"/>
                </a:solidFill>
                <a:latin typeface="Calibri"/>
              </a:rPr>
              <a:t>		</a:t>
            </a:r>
          </a:p>
        </p:txBody>
      </p:sp>
    </p:spTree>
    <p:extLst>
      <p:ext uri="{BB962C8B-B14F-4D97-AF65-F5344CB8AC3E}">
        <p14:creationId xmlns:p14="http://schemas.microsoft.com/office/powerpoint/2010/main" val="2788400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6BDF9EC-0E46-16D2-8361-E336DB5C4656}"/>
            </a:ext>
          </a:extLst>
        </p:cNvPr>
        <p:cNvGrpSpPr/>
        <p:nvPr/>
      </p:nvGrpSpPr>
      <p:grpSpPr>
        <a:xfrm>
          <a:off x="0" y="0"/>
          <a:ext cx="0" cy="0"/>
          <a:chOff x="0" y="0"/>
          <a:chExt cx="0" cy="0"/>
        </a:xfrm>
      </p:grpSpPr>
      <p:sp>
        <p:nvSpPr>
          <p:cNvPr id="8" name="Rechthoek 7">
            <a:extLst>
              <a:ext uri="{FF2B5EF4-FFF2-40B4-BE49-F238E27FC236}">
                <a16:creationId xmlns:a16="http://schemas.microsoft.com/office/drawing/2014/main" id="{1FC1912C-1530-00D7-E86C-9A883BCDDE14}"/>
              </a:ext>
            </a:extLst>
          </p:cNvPr>
          <p:cNvSpPr/>
          <p:nvPr/>
        </p:nvSpPr>
        <p:spPr>
          <a:xfrm>
            <a:off x="9120336" y="188640"/>
            <a:ext cx="1440160" cy="9361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latin typeface="Calibri"/>
            </a:endParaRPr>
          </a:p>
        </p:txBody>
      </p:sp>
      <p:sp>
        <p:nvSpPr>
          <p:cNvPr id="12" name="Titel 2">
            <a:extLst>
              <a:ext uri="{FF2B5EF4-FFF2-40B4-BE49-F238E27FC236}">
                <a16:creationId xmlns:a16="http://schemas.microsoft.com/office/drawing/2014/main" id="{76F3D06A-BB76-E7ED-EE37-11229CF36F12}"/>
              </a:ext>
            </a:extLst>
          </p:cNvPr>
          <p:cNvSpPr txBox="1">
            <a:spLocks/>
          </p:cNvSpPr>
          <p:nvPr/>
        </p:nvSpPr>
        <p:spPr>
          <a:xfrm>
            <a:off x="2152650" y="434479"/>
            <a:ext cx="7886700" cy="1114275"/>
          </a:xfrm>
          <a:prstGeom prst="rect">
            <a:avLst/>
          </a:prstGeom>
        </p:spPr>
        <p:txBody>
          <a:bodyPr/>
          <a:lstStyle>
            <a:lvl1pPr algn="l" defTabSz="914400" rtl="0" eaLnBrk="1" latinLnBrk="0" hangingPunct="1">
              <a:spcBef>
                <a:spcPct val="0"/>
              </a:spcBef>
              <a:buNone/>
              <a:defRPr sz="3200" b="1" kern="1200">
                <a:solidFill>
                  <a:srgbClr val="009EE0"/>
                </a:solidFill>
                <a:latin typeface="Arial" pitchFamily="34" charset="0"/>
                <a:ea typeface="+mj-ea"/>
                <a:cs typeface="Arial" pitchFamily="34" charset="0"/>
              </a:defRPr>
            </a:lvl1pPr>
          </a:lstStyle>
          <a:p>
            <a:r>
              <a:rPr lang="nl-BE" dirty="0">
                <a:solidFill>
                  <a:srgbClr val="0070C0"/>
                </a:solidFill>
              </a:rPr>
              <a:t>3. Planning en fasering </a:t>
            </a:r>
            <a:r>
              <a:rPr lang="nl-BE" sz="2400" dirty="0">
                <a:solidFill>
                  <a:srgbClr val="0070C0"/>
                </a:solidFill>
              </a:rPr>
              <a:t>(hinder)</a:t>
            </a:r>
            <a:endParaRPr lang="nl-BE" dirty="0">
              <a:solidFill>
                <a:srgbClr val="0070C0"/>
              </a:solidFill>
            </a:endParaRPr>
          </a:p>
          <a:p>
            <a:r>
              <a:rPr lang="nl-NL" sz="2000" dirty="0">
                <a:solidFill>
                  <a:srgbClr val="0070C0"/>
                </a:solidFill>
              </a:rPr>
              <a:t>Uitvoeringstermijn : 145 Werkdagen</a:t>
            </a:r>
          </a:p>
          <a:p>
            <a:r>
              <a:rPr lang="nl-BE" sz="800" dirty="0">
                <a:solidFill>
                  <a:srgbClr val="0070C0"/>
                </a:solidFill>
              </a:rPr>
              <a:t>Afhankelijk van onvoorziene- en weersomstandigheden</a:t>
            </a:r>
          </a:p>
          <a:p>
            <a:endParaRPr lang="nl-BE" sz="800" dirty="0">
              <a:solidFill>
                <a:srgbClr val="0070C0"/>
              </a:solidFill>
            </a:endParaRPr>
          </a:p>
        </p:txBody>
      </p:sp>
      <p:pic>
        <p:nvPicPr>
          <p:cNvPr id="3" name="Afbeelding 2">
            <a:extLst>
              <a:ext uri="{FF2B5EF4-FFF2-40B4-BE49-F238E27FC236}">
                <a16:creationId xmlns:a16="http://schemas.microsoft.com/office/drawing/2014/main" id="{08CB6BDA-6656-47C5-EF4C-D99EDD219613}"/>
              </a:ext>
            </a:extLst>
          </p:cNvPr>
          <p:cNvPicPr>
            <a:picLocks noChangeAspect="1"/>
          </p:cNvPicPr>
          <p:nvPr/>
        </p:nvPicPr>
        <p:blipFill>
          <a:blip r:embed="rId3" cstate="print"/>
          <a:stretch>
            <a:fillRect/>
          </a:stretch>
        </p:blipFill>
        <p:spPr>
          <a:xfrm>
            <a:off x="7956773" y="120078"/>
            <a:ext cx="2343150" cy="1743075"/>
          </a:xfrm>
          <a:prstGeom prst="rect">
            <a:avLst/>
          </a:prstGeom>
        </p:spPr>
      </p:pic>
      <p:sp>
        <p:nvSpPr>
          <p:cNvPr id="14" name="Tekstvak 13">
            <a:extLst>
              <a:ext uri="{FF2B5EF4-FFF2-40B4-BE49-F238E27FC236}">
                <a16:creationId xmlns:a16="http://schemas.microsoft.com/office/drawing/2014/main" id="{27CD38E4-390D-8B7C-C164-E4424D2B86F0}"/>
              </a:ext>
            </a:extLst>
          </p:cNvPr>
          <p:cNvSpPr txBox="1"/>
          <p:nvPr/>
        </p:nvSpPr>
        <p:spPr>
          <a:xfrm>
            <a:off x="1708185" y="1566125"/>
            <a:ext cx="5598567" cy="954107"/>
          </a:xfrm>
          <a:prstGeom prst="rect">
            <a:avLst/>
          </a:prstGeom>
          <a:noFill/>
        </p:spPr>
        <p:txBody>
          <a:bodyPr wrap="square">
            <a:spAutoFit/>
          </a:bodyPr>
          <a:lstStyle/>
          <a:p>
            <a:r>
              <a:rPr lang="nl-BE" sz="1400" dirty="0">
                <a:solidFill>
                  <a:srgbClr val="0070C0"/>
                </a:solidFill>
                <a:latin typeface="Calibri"/>
              </a:rPr>
              <a:t>Zone 1 : Kalmthoutsesteenweg van Oude Baan tot schaapsbaan (fietspad)</a:t>
            </a:r>
          </a:p>
          <a:p>
            <a:r>
              <a:rPr lang="nl-BE" sz="1400" dirty="0">
                <a:solidFill>
                  <a:srgbClr val="FF0000"/>
                </a:solidFill>
                <a:latin typeface="Calibri"/>
              </a:rPr>
              <a:t>Zone 2 : Kalmthoutsesteenweg noorden van Oude Baan (fietspad)</a:t>
            </a:r>
            <a:endParaRPr lang="nl-BE" sz="1400" dirty="0">
              <a:solidFill>
                <a:prstClr val="black"/>
              </a:solidFill>
              <a:latin typeface="Calibri"/>
            </a:endParaRPr>
          </a:p>
          <a:p>
            <a:r>
              <a:rPr lang="nl-BE" sz="1400" dirty="0">
                <a:solidFill>
                  <a:srgbClr val="FF940D"/>
                </a:solidFill>
                <a:latin typeface="Calibri"/>
              </a:rPr>
              <a:t>Zone 1 : Kalmthoutsesteenweg van Oude Baan tot Schaapsbaan (fietspad)</a:t>
            </a:r>
          </a:p>
          <a:p>
            <a:r>
              <a:rPr lang="nl-BE" sz="1400" dirty="0">
                <a:solidFill>
                  <a:prstClr val="black"/>
                </a:solidFill>
                <a:latin typeface="Calibri"/>
              </a:rPr>
              <a:t>		</a:t>
            </a:r>
          </a:p>
        </p:txBody>
      </p:sp>
      <p:sp>
        <p:nvSpPr>
          <p:cNvPr id="4" name="Tekstvak 3">
            <a:extLst>
              <a:ext uri="{FF2B5EF4-FFF2-40B4-BE49-F238E27FC236}">
                <a16:creationId xmlns:a16="http://schemas.microsoft.com/office/drawing/2014/main" id="{EAF44A00-F214-714C-36C9-B99CC681FC68}"/>
              </a:ext>
            </a:extLst>
          </p:cNvPr>
          <p:cNvSpPr txBox="1"/>
          <p:nvPr/>
        </p:nvSpPr>
        <p:spPr>
          <a:xfrm>
            <a:off x="1708184" y="2636913"/>
            <a:ext cx="5782861" cy="3139321"/>
          </a:xfrm>
          <a:prstGeom prst="rect">
            <a:avLst/>
          </a:prstGeom>
          <a:noFill/>
        </p:spPr>
        <p:txBody>
          <a:bodyPr wrap="square" rtlCol="0">
            <a:spAutoFit/>
          </a:bodyPr>
          <a:lstStyle/>
          <a:p>
            <a:r>
              <a:rPr lang="nl-BE" dirty="0">
                <a:solidFill>
                  <a:prstClr val="black"/>
                </a:solidFill>
                <a:latin typeface="Calibri"/>
              </a:rPr>
              <a:t>Half Maart tot Juli</a:t>
            </a:r>
          </a:p>
          <a:p>
            <a:pPr marL="285750" indent="-285750">
              <a:buFontTx/>
              <a:buChar char="-"/>
            </a:pPr>
            <a:r>
              <a:rPr lang="nl-BE" dirty="0">
                <a:solidFill>
                  <a:prstClr val="black"/>
                </a:solidFill>
                <a:latin typeface="Calibri"/>
              </a:rPr>
              <a:t>Éénrichtingsverkeer vanuit </a:t>
            </a:r>
            <a:r>
              <a:rPr lang="nl-BE" dirty="0" err="1">
                <a:solidFill>
                  <a:prstClr val="black"/>
                </a:solidFill>
                <a:latin typeface="Calibri"/>
              </a:rPr>
              <a:t>Wildert</a:t>
            </a:r>
            <a:r>
              <a:rPr lang="nl-BE" dirty="0">
                <a:solidFill>
                  <a:prstClr val="black"/>
                </a:solidFill>
                <a:latin typeface="Calibri"/>
              </a:rPr>
              <a:t> richting Essen</a:t>
            </a:r>
          </a:p>
          <a:p>
            <a:r>
              <a:rPr lang="nl-BE" dirty="0">
                <a:solidFill>
                  <a:prstClr val="black"/>
                </a:solidFill>
                <a:latin typeface="Calibri"/>
              </a:rPr>
              <a:t>      Wordt ingericht als fietsstraat + aparte    </a:t>
            </a:r>
          </a:p>
          <a:p>
            <a:r>
              <a:rPr lang="nl-BE" dirty="0">
                <a:solidFill>
                  <a:prstClr val="black"/>
                </a:solidFill>
                <a:latin typeface="Calibri"/>
              </a:rPr>
              <a:t>      fietscorridor in andere richting</a:t>
            </a:r>
          </a:p>
          <a:p>
            <a:r>
              <a:rPr lang="nl-BE" dirty="0">
                <a:solidFill>
                  <a:prstClr val="black"/>
                </a:solidFill>
                <a:latin typeface="Calibri"/>
              </a:rPr>
              <a:t>-    </a:t>
            </a:r>
            <a:r>
              <a:rPr lang="nl-BE" dirty="0" err="1">
                <a:solidFill>
                  <a:prstClr val="black"/>
                </a:solidFill>
                <a:latin typeface="Calibri"/>
              </a:rPr>
              <a:t>Fietsostrade</a:t>
            </a:r>
            <a:r>
              <a:rPr lang="nl-BE" dirty="0">
                <a:solidFill>
                  <a:prstClr val="black"/>
                </a:solidFill>
                <a:latin typeface="Calibri"/>
              </a:rPr>
              <a:t> blijft toegankelijk </a:t>
            </a:r>
          </a:p>
          <a:p>
            <a:pPr marL="285750" indent="-285750">
              <a:buFontTx/>
              <a:buChar char="-"/>
            </a:pPr>
            <a:r>
              <a:rPr lang="nl-BE" dirty="0">
                <a:solidFill>
                  <a:prstClr val="black"/>
                </a:solidFill>
                <a:latin typeface="Calibri"/>
              </a:rPr>
              <a:t>Kruispunt Oude Baan/Kalmthoutsesteenweg onderbroken</a:t>
            </a:r>
          </a:p>
          <a:p>
            <a:r>
              <a:rPr lang="nl-BE" dirty="0">
                <a:solidFill>
                  <a:prstClr val="black"/>
                </a:solidFill>
                <a:latin typeface="Calibri"/>
              </a:rPr>
              <a:t>      17/03 – April en van half Mei – Juli  </a:t>
            </a:r>
          </a:p>
          <a:p>
            <a:pPr marL="285750" indent="-285750">
              <a:buFontTx/>
              <a:buChar char="-"/>
            </a:pPr>
            <a:r>
              <a:rPr lang="nl-BE" dirty="0">
                <a:solidFill>
                  <a:prstClr val="black"/>
                </a:solidFill>
                <a:latin typeface="Calibri"/>
              </a:rPr>
              <a:t>Omleiding van Essen richting Kalmthout </a:t>
            </a:r>
          </a:p>
          <a:p>
            <a:r>
              <a:rPr lang="nl-BE" dirty="0">
                <a:solidFill>
                  <a:prstClr val="black"/>
                </a:solidFill>
                <a:latin typeface="Calibri"/>
              </a:rPr>
              <a:t>      Via </a:t>
            </a:r>
            <a:r>
              <a:rPr lang="nl-BE" dirty="0" err="1">
                <a:solidFill>
                  <a:prstClr val="black"/>
                </a:solidFill>
                <a:latin typeface="Calibri"/>
              </a:rPr>
              <a:t>Antwerpsesteenweg</a:t>
            </a:r>
            <a:r>
              <a:rPr lang="nl-BE" dirty="0">
                <a:solidFill>
                  <a:prstClr val="black"/>
                </a:solidFill>
                <a:latin typeface="Calibri"/>
              </a:rPr>
              <a:t> naar </a:t>
            </a:r>
            <a:r>
              <a:rPr lang="nl-BE" dirty="0" err="1">
                <a:solidFill>
                  <a:prstClr val="black"/>
                </a:solidFill>
                <a:latin typeface="Calibri"/>
              </a:rPr>
              <a:t>Achterbroek</a:t>
            </a:r>
            <a:r>
              <a:rPr lang="nl-BE" dirty="0">
                <a:solidFill>
                  <a:prstClr val="black"/>
                </a:solidFill>
                <a:latin typeface="Calibri"/>
              </a:rPr>
              <a:t> en  </a:t>
            </a:r>
          </a:p>
          <a:p>
            <a:r>
              <a:rPr lang="nl-BE" dirty="0">
                <a:solidFill>
                  <a:prstClr val="black"/>
                </a:solidFill>
                <a:latin typeface="Calibri"/>
              </a:rPr>
              <a:t>      dan via de </a:t>
            </a:r>
            <a:r>
              <a:rPr lang="nl-BE" dirty="0" err="1">
                <a:solidFill>
                  <a:prstClr val="black"/>
                </a:solidFill>
                <a:latin typeface="Calibri"/>
              </a:rPr>
              <a:t>Achterbroeksteenweg</a:t>
            </a:r>
            <a:r>
              <a:rPr lang="nl-BE" dirty="0">
                <a:solidFill>
                  <a:prstClr val="black"/>
                </a:solidFill>
                <a:latin typeface="Calibri"/>
              </a:rPr>
              <a:t> naar Kalmthout</a:t>
            </a:r>
          </a:p>
        </p:txBody>
      </p:sp>
      <p:pic>
        <p:nvPicPr>
          <p:cNvPr id="6" name="Afbeelding 5">
            <a:extLst>
              <a:ext uri="{FF2B5EF4-FFF2-40B4-BE49-F238E27FC236}">
                <a16:creationId xmlns:a16="http://schemas.microsoft.com/office/drawing/2014/main" id="{75329FFE-307F-C252-503B-334F20840F92}"/>
              </a:ext>
            </a:extLst>
          </p:cNvPr>
          <p:cNvPicPr>
            <a:picLocks noChangeAspect="1"/>
          </p:cNvPicPr>
          <p:nvPr/>
        </p:nvPicPr>
        <p:blipFill>
          <a:blip r:embed="rId4"/>
          <a:stretch>
            <a:fillRect/>
          </a:stretch>
        </p:blipFill>
        <p:spPr>
          <a:xfrm>
            <a:off x="7332253" y="4941168"/>
            <a:ext cx="3117828" cy="1554362"/>
          </a:xfrm>
          <a:prstGeom prst="rect">
            <a:avLst/>
          </a:prstGeom>
        </p:spPr>
      </p:pic>
      <p:pic>
        <p:nvPicPr>
          <p:cNvPr id="10" name="Afbeelding 9">
            <a:extLst>
              <a:ext uri="{FF2B5EF4-FFF2-40B4-BE49-F238E27FC236}">
                <a16:creationId xmlns:a16="http://schemas.microsoft.com/office/drawing/2014/main" id="{089C6971-695F-0BCF-5945-5907B6BC7BB5}"/>
              </a:ext>
            </a:extLst>
          </p:cNvPr>
          <p:cNvPicPr>
            <a:picLocks noChangeAspect="1"/>
          </p:cNvPicPr>
          <p:nvPr/>
        </p:nvPicPr>
        <p:blipFill>
          <a:blip r:embed="rId5"/>
          <a:stretch>
            <a:fillRect/>
          </a:stretch>
        </p:blipFill>
        <p:spPr>
          <a:xfrm>
            <a:off x="7332254" y="1815580"/>
            <a:ext cx="2993171" cy="3066946"/>
          </a:xfrm>
          <a:prstGeom prst="rect">
            <a:avLst/>
          </a:prstGeom>
        </p:spPr>
      </p:pic>
    </p:spTree>
    <p:extLst>
      <p:ext uri="{BB962C8B-B14F-4D97-AF65-F5344CB8AC3E}">
        <p14:creationId xmlns:p14="http://schemas.microsoft.com/office/powerpoint/2010/main" val="26252835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hthoek 7"/>
          <p:cNvSpPr/>
          <p:nvPr/>
        </p:nvSpPr>
        <p:spPr>
          <a:xfrm>
            <a:off x="9120336" y="188640"/>
            <a:ext cx="1440160" cy="9361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latin typeface="Calibri"/>
            </a:endParaRPr>
          </a:p>
        </p:txBody>
      </p:sp>
      <p:sp>
        <p:nvSpPr>
          <p:cNvPr id="12" name="Titel 2">
            <a:extLst>
              <a:ext uri="{FF2B5EF4-FFF2-40B4-BE49-F238E27FC236}">
                <a16:creationId xmlns:a16="http://schemas.microsoft.com/office/drawing/2014/main" id="{DF6A7FFC-1F13-499E-8889-9F35363DD5E9}"/>
              </a:ext>
            </a:extLst>
          </p:cNvPr>
          <p:cNvSpPr txBox="1">
            <a:spLocks/>
          </p:cNvSpPr>
          <p:nvPr/>
        </p:nvSpPr>
        <p:spPr>
          <a:xfrm>
            <a:off x="2152650" y="434479"/>
            <a:ext cx="7886700" cy="1114275"/>
          </a:xfrm>
          <a:prstGeom prst="rect">
            <a:avLst/>
          </a:prstGeom>
        </p:spPr>
        <p:txBody>
          <a:bodyPr/>
          <a:lstStyle>
            <a:lvl1pPr algn="l" defTabSz="914400" rtl="0" eaLnBrk="1" latinLnBrk="0" hangingPunct="1">
              <a:spcBef>
                <a:spcPct val="0"/>
              </a:spcBef>
              <a:buNone/>
              <a:defRPr sz="3200" b="1" kern="1200">
                <a:solidFill>
                  <a:srgbClr val="009EE0"/>
                </a:solidFill>
                <a:latin typeface="Arial" pitchFamily="34" charset="0"/>
                <a:ea typeface="+mj-ea"/>
                <a:cs typeface="Arial" pitchFamily="34" charset="0"/>
              </a:defRPr>
            </a:lvl1pPr>
          </a:lstStyle>
          <a:p>
            <a:r>
              <a:rPr lang="nl-BE" sz="2000" dirty="0">
                <a:solidFill>
                  <a:srgbClr val="0070C0"/>
                </a:solidFill>
              </a:rPr>
              <a:t>4. Wat gaat er allemaal voor uw deur gebeuren ?</a:t>
            </a:r>
          </a:p>
        </p:txBody>
      </p:sp>
      <p:sp>
        <p:nvSpPr>
          <p:cNvPr id="2" name="Tekstvak 1">
            <a:extLst>
              <a:ext uri="{FF2B5EF4-FFF2-40B4-BE49-F238E27FC236}">
                <a16:creationId xmlns:a16="http://schemas.microsoft.com/office/drawing/2014/main" id="{90053948-5FEE-FFA9-C4A0-98A70776D5CE}"/>
              </a:ext>
            </a:extLst>
          </p:cNvPr>
          <p:cNvSpPr txBox="1"/>
          <p:nvPr/>
        </p:nvSpPr>
        <p:spPr>
          <a:xfrm>
            <a:off x="1847528" y="620689"/>
            <a:ext cx="8640960" cy="5885729"/>
          </a:xfrm>
          <a:prstGeom prst="rect">
            <a:avLst/>
          </a:prstGeom>
        </p:spPr>
        <p:txBody>
          <a:bodyPr vert="horz" wrap="square" lIns="91440" tIns="45720" rIns="91440" bIns="45720" rtlCol="0" anchor="t">
            <a:normAutofit/>
          </a:bodyPr>
          <a:lstStyle/>
          <a:p>
            <a:pPr>
              <a:lnSpc>
                <a:spcPct val="120000"/>
              </a:lnSpc>
            </a:pPr>
            <a:endParaRPr lang="nl-NL" dirty="0">
              <a:solidFill>
                <a:prstClr val="black"/>
              </a:solidFill>
              <a:latin typeface="Calibri"/>
            </a:endParaRPr>
          </a:p>
          <a:p>
            <a:pPr>
              <a:lnSpc>
                <a:spcPct val="120000"/>
              </a:lnSpc>
            </a:pPr>
            <a:r>
              <a:rPr lang="nl-BE" b="1" dirty="0">
                <a:solidFill>
                  <a:prstClr val="black"/>
                </a:solidFill>
                <a:latin typeface="Calibri"/>
              </a:rPr>
              <a:t>     </a:t>
            </a:r>
            <a:r>
              <a:rPr lang="nl-BE" b="1" dirty="0" err="1">
                <a:solidFill>
                  <a:prstClr val="black"/>
                </a:solidFill>
                <a:latin typeface="Calibri"/>
              </a:rPr>
              <a:t>Opbraak</a:t>
            </a:r>
            <a:r>
              <a:rPr lang="nl-BE" b="1" dirty="0">
                <a:solidFill>
                  <a:prstClr val="black"/>
                </a:solidFill>
                <a:latin typeface="Calibri"/>
              </a:rPr>
              <a:t> bestaande wegenis</a:t>
            </a:r>
          </a:p>
          <a:p>
            <a:pPr>
              <a:defRPr/>
            </a:pPr>
            <a:endParaRPr lang="nl-BE" dirty="0">
              <a:solidFill>
                <a:prstClr val="black"/>
              </a:solidFill>
              <a:latin typeface="Calibri" panose="020F0502020204030204"/>
            </a:endParaRPr>
          </a:p>
          <a:p>
            <a:pPr>
              <a:defRPr/>
            </a:pPr>
            <a:endParaRPr lang="nl-BE" dirty="0">
              <a:solidFill>
                <a:prstClr val="black"/>
              </a:solidFill>
              <a:latin typeface="Calibri" panose="020F0502020204030204"/>
            </a:endParaRPr>
          </a:p>
          <a:p>
            <a:pPr>
              <a:defRPr/>
            </a:pPr>
            <a:endParaRPr lang="nl-BE" dirty="0">
              <a:solidFill>
                <a:prstClr val="black"/>
              </a:solidFill>
              <a:latin typeface="Calibri" panose="020F0502020204030204"/>
            </a:endParaRPr>
          </a:p>
          <a:p>
            <a:pPr>
              <a:defRPr/>
            </a:pPr>
            <a:endParaRPr lang="nl-BE" dirty="0">
              <a:solidFill>
                <a:prstClr val="black"/>
              </a:solidFill>
              <a:latin typeface="Calibri" panose="020F0502020204030204"/>
            </a:endParaRPr>
          </a:p>
        </p:txBody>
      </p:sp>
      <p:pic>
        <p:nvPicPr>
          <p:cNvPr id="3" name="Afbeelding 2">
            <a:extLst>
              <a:ext uri="{FF2B5EF4-FFF2-40B4-BE49-F238E27FC236}">
                <a16:creationId xmlns:a16="http://schemas.microsoft.com/office/drawing/2014/main" id="{038E1230-3267-7A41-F329-44197792D206}"/>
              </a:ext>
            </a:extLst>
          </p:cNvPr>
          <p:cNvPicPr>
            <a:picLocks noChangeAspect="1"/>
          </p:cNvPicPr>
          <p:nvPr/>
        </p:nvPicPr>
        <p:blipFill>
          <a:blip r:embed="rId3" cstate="print"/>
          <a:stretch>
            <a:fillRect/>
          </a:stretch>
        </p:blipFill>
        <p:spPr>
          <a:xfrm>
            <a:off x="7956773" y="120078"/>
            <a:ext cx="2343150" cy="1743075"/>
          </a:xfrm>
          <a:prstGeom prst="rect">
            <a:avLst/>
          </a:prstGeom>
        </p:spPr>
      </p:pic>
      <p:pic>
        <p:nvPicPr>
          <p:cNvPr id="4" name="Tijdelijke aanduiding voor inhoud 5" descr="info-1.jpeg">
            <a:extLst>
              <a:ext uri="{FF2B5EF4-FFF2-40B4-BE49-F238E27FC236}">
                <a16:creationId xmlns:a16="http://schemas.microsoft.com/office/drawing/2014/main" id="{4665E773-61BE-C22C-5437-9166F547D2F4}"/>
              </a:ext>
            </a:extLst>
          </p:cNvPr>
          <p:cNvPicPr>
            <a:picLocks noChangeAspect="1"/>
          </p:cNvPicPr>
          <p:nvPr/>
        </p:nvPicPr>
        <p:blipFill>
          <a:blip r:embed="rId4" cstate="screen"/>
          <a:stretch>
            <a:fillRect/>
          </a:stretch>
        </p:blipFill>
        <p:spPr bwMode="auto">
          <a:xfrm>
            <a:off x="2070236" y="1343742"/>
            <a:ext cx="3127888" cy="2085259"/>
          </a:xfrm>
          <a:prstGeom prst="rect">
            <a:avLst/>
          </a:prstGeom>
          <a:noFill/>
          <a:ln w="9525">
            <a:noFill/>
            <a:miter lim="800000"/>
            <a:headEnd/>
            <a:tailEnd/>
          </a:ln>
        </p:spPr>
      </p:pic>
      <p:pic>
        <p:nvPicPr>
          <p:cNvPr id="10" name="Afbeelding 9">
            <a:extLst>
              <a:ext uri="{FF2B5EF4-FFF2-40B4-BE49-F238E27FC236}">
                <a16:creationId xmlns:a16="http://schemas.microsoft.com/office/drawing/2014/main" id="{A6D77697-CEC8-8F5D-9A18-C5B9CE025FF8}"/>
              </a:ext>
            </a:extLst>
          </p:cNvPr>
          <p:cNvPicPr>
            <a:picLocks noChangeAspect="1"/>
          </p:cNvPicPr>
          <p:nvPr/>
        </p:nvPicPr>
        <p:blipFill>
          <a:blip r:embed="rId5"/>
          <a:stretch>
            <a:fillRect/>
          </a:stretch>
        </p:blipFill>
        <p:spPr>
          <a:xfrm>
            <a:off x="7639671" y="3441450"/>
            <a:ext cx="2491812" cy="2898639"/>
          </a:xfrm>
          <a:prstGeom prst="rect">
            <a:avLst/>
          </a:prstGeom>
        </p:spPr>
      </p:pic>
      <p:pic>
        <p:nvPicPr>
          <p:cNvPr id="5" name="Afbeelding 4">
            <a:extLst>
              <a:ext uri="{FF2B5EF4-FFF2-40B4-BE49-F238E27FC236}">
                <a16:creationId xmlns:a16="http://schemas.microsoft.com/office/drawing/2014/main" id="{474F10E0-E8E2-7D9F-2FFD-1055139DEE07}"/>
              </a:ext>
            </a:extLst>
          </p:cNvPr>
          <p:cNvPicPr>
            <a:picLocks noChangeAspect="1"/>
          </p:cNvPicPr>
          <p:nvPr/>
        </p:nvPicPr>
        <p:blipFill>
          <a:blip r:embed="rId6"/>
          <a:stretch>
            <a:fillRect/>
          </a:stretch>
        </p:blipFill>
        <p:spPr>
          <a:xfrm>
            <a:off x="2325042" y="3563553"/>
            <a:ext cx="2612524" cy="2956403"/>
          </a:xfrm>
          <a:prstGeom prst="rect">
            <a:avLst/>
          </a:prstGeom>
        </p:spPr>
      </p:pic>
      <p:pic>
        <p:nvPicPr>
          <p:cNvPr id="7" name="Afbeelding 6" descr="Afbeelding met buitenshuis, plant, boom, huis&#10;&#10;Door AI gegenereerde inhoud is mogelijk onjuist.">
            <a:extLst>
              <a:ext uri="{FF2B5EF4-FFF2-40B4-BE49-F238E27FC236}">
                <a16:creationId xmlns:a16="http://schemas.microsoft.com/office/drawing/2014/main" id="{A3B2FE80-5806-8AB6-BD5F-BB54666C4F21}"/>
              </a:ext>
            </a:extLst>
          </p:cNvPr>
          <p:cNvPicPr>
            <a:picLocks noChangeAspect="1"/>
          </p:cNvPicPr>
          <p:nvPr/>
        </p:nvPicPr>
        <p:blipFill>
          <a:blip r:embed="rId7"/>
          <a:srcRect r="54725"/>
          <a:stretch/>
        </p:blipFill>
        <p:spPr>
          <a:xfrm>
            <a:off x="5309210" y="1196752"/>
            <a:ext cx="2016224" cy="3339958"/>
          </a:xfrm>
          <a:prstGeom prst="rect">
            <a:avLst/>
          </a:prstGeom>
        </p:spPr>
      </p:pic>
    </p:spTree>
    <p:extLst>
      <p:ext uri="{BB962C8B-B14F-4D97-AF65-F5344CB8AC3E}">
        <p14:creationId xmlns:p14="http://schemas.microsoft.com/office/powerpoint/2010/main" val="25716454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hthoek 7"/>
          <p:cNvSpPr/>
          <p:nvPr/>
        </p:nvSpPr>
        <p:spPr>
          <a:xfrm>
            <a:off x="9120336" y="188640"/>
            <a:ext cx="1440160" cy="9361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latin typeface="Calibri"/>
            </a:endParaRPr>
          </a:p>
        </p:txBody>
      </p:sp>
      <p:sp>
        <p:nvSpPr>
          <p:cNvPr id="12" name="Titel 2">
            <a:extLst>
              <a:ext uri="{FF2B5EF4-FFF2-40B4-BE49-F238E27FC236}">
                <a16:creationId xmlns:a16="http://schemas.microsoft.com/office/drawing/2014/main" id="{DF6A7FFC-1F13-499E-8889-9F35363DD5E9}"/>
              </a:ext>
            </a:extLst>
          </p:cNvPr>
          <p:cNvSpPr txBox="1">
            <a:spLocks/>
          </p:cNvSpPr>
          <p:nvPr/>
        </p:nvSpPr>
        <p:spPr>
          <a:xfrm>
            <a:off x="2152650" y="434479"/>
            <a:ext cx="7886700" cy="1114275"/>
          </a:xfrm>
          <a:prstGeom prst="rect">
            <a:avLst/>
          </a:prstGeom>
        </p:spPr>
        <p:txBody>
          <a:bodyPr/>
          <a:lstStyle>
            <a:lvl1pPr algn="l" defTabSz="914400" rtl="0" eaLnBrk="1" latinLnBrk="0" hangingPunct="1">
              <a:spcBef>
                <a:spcPct val="0"/>
              </a:spcBef>
              <a:buNone/>
              <a:defRPr sz="3200" b="1" kern="1200">
                <a:solidFill>
                  <a:srgbClr val="009EE0"/>
                </a:solidFill>
                <a:latin typeface="Arial" pitchFamily="34" charset="0"/>
                <a:ea typeface="+mj-ea"/>
                <a:cs typeface="Arial" pitchFamily="34" charset="0"/>
              </a:defRPr>
            </a:lvl1pPr>
          </a:lstStyle>
          <a:p>
            <a:r>
              <a:rPr lang="nl-BE" dirty="0">
                <a:solidFill>
                  <a:srgbClr val="0070C0"/>
                </a:solidFill>
              </a:rPr>
              <a:t>4. </a:t>
            </a:r>
            <a:r>
              <a:rPr lang="nl-NL" dirty="0">
                <a:solidFill>
                  <a:srgbClr val="0070C0"/>
                </a:solidFill>
              </a:rPr>
              <a:t>A</a:t>
            </a:r>
            <a:r>
              <a:rPr lang="nl-BE" dirty="0" err="1">
                <a:solidFill>
                  <a:srgbClr val="0070C0"/>
                </a:solidFill>
              </a:rPr>
              <a:t>anleg</a:t>
            </a:r>
            <a:r>
              <a:rPr lang="nl-BE" dirty="0">
                <a:solidFill>
                  <a:srgbClr val="0070C0"/>
                </a:solidFill>
              </a:rPr>
              <a:t> riolering</a:t>
            </a:r>
          </a:p>
        </p:txBody>
      </p:sp>
      <p:sp>
        <p:nvSpPr>
          <p:cNvPr id="2" name="Tekstvak 1">
            <a:extLst>
              <a:ext uri="{FF2B5EF4-FFF2-40B4-BE49-F238E27FC236}">
                <a16:creationId xmlns:a16="http://schemas.microsoft.com/office/drawing/2014/main" id="{90053948-5FEE-FFA9-C4A0-98A70776D5CE}"/>
              </a:ext>
            </a:extLst>
          </p:cNvPr>
          <p:cNvSpPr txBox="1"/>
          <p:nvPr/>
        </p:nvSpPr>
        <p:spPr>
          <a:xfrm>
            <a:off x="1847528" y="1340769"/>
            <a:ext cx="8640960" cy="5165649"/>
          </a:xfrm>
          <a:prstGeom prst="rect">
            <a:avLst/>
          </a:prstGeom>
        </p:spPr>
        <p:txBody>
          <a:bodyPr vert="horz" wrap="square" lIns="91440" tIns="45720" rIns="91440" bIns="45720" rtlCol="0" anchor="t">
            <a:normAutofit/>
          </a:bodyPr>
          <a:lstStyle/>
          <a:p>
            <a:pPr>
              <a:lnSpc>
                <a:spcPct val="120000"/>
              </a:lnSpc>
            </a:pPr>
            <a:r>
              <a:rPr lang="nl-NL" b="1" dirty="0">
                <a:solidFill>
                  <a:prstClr val="black"/>
                </a:solidFill>
                <a:latin typeface="Calibri"/>
              </a:rPr>
              <a:t>     Aanleg riolering</a:t>
            </a:r>
          </a:p>
          <a:p>
            <a:pPr>
              <a:lnSpc>
                <a:spcPct val="120000"/>
              </a:lnSpc>
            </a:pPr>
            <a:endParaRPr lang="nl-NL" dirty="0">
              <a:solidFill>
                <a:prstClr val="black"/>
              </a:solidFill>
              <a:latin typeface="Calibri"/>
            </a:endParaRPr>
          </a:p>
          <a:p>
            <a:pPr>
              <a:lnSpc>
                <a:spcPct val="120000"/>
              </a:lnSpc>
            </a:pPr>
            <a:endParaRPr lang="nl-NL" dirty="0">
              <a:solidFill>
                <a:prstClr val="black"/>
              </a:solidFill>
              <a:latin typeface="Calibri"/>
            </a:endParaRPr>
          </a:p>
          <a:p>
            <a:pPr>
              <a:lnSpc>
                <a:spcPct val="120000"/>
              </a:lnSpc>
            </a:pPr>
            <a:endParaRPr lang="nl-NL" dirty="0">
              <a:solidFill>
                <a:prstClr val="black"/>
              </a:solidFill>
              <a:latin typeface="Calibri"/>
            </a:endParaRPr>
          </a:p>
          <a:p>
            <a:pPr algn="ctr">
              <a:lnSpc>
                <a:spcPct val="120000"/>
              </a:lnSpc>
            </a:pPr>
            <a:endParaRPr lang="nl-NL" dirty="0">
              <a:solidFill>
                <a:prstClr val="black"/>
              </a:solidFill>
              <a:latin typeface="Calibri"/>
            </a:endParaRPr>
          </a:p>
          <a:p>
            <a:pPr algn="ctr">
              <a:lnSpc>
                <a:spcPct val="120000"/>
              </a:lnSpc>
            </a:pPr>
            <a:endParaRPr lang="nl-BE" dirty="0">
              <a:solidFill>
                <a:prstClr val="black"/>
              </a:solidFill>
              <a:latin typeface="Calibri"/>
            </a:endParaRPr>
          </a:p>
          <a:p>
            <a:pPr>
              <a:defRPr/>
            </a:pPr>
            <a:endParaRPr lang="nl-BE" dirty="0">
              <a:solidFill>
                <a:prstClr val="black"/>
              </a:solidFill>
              <a:latin typeface="Calibri"/>
            </a:endParaRPr>
          </a:p>
          <a:p>
            <a:pPr>
              <a:defRPr/>
            </a:pPr>
            <a:endParaRPr lang="nl-BE" dirty="0">
              <a:solidFill>
                <a:prstClr val="black"/>
              </a:solidFill>
              <a:latin typeface="Calibri"/>
            </a:endParaRPr>
          </a:p>
          <a:p>
            <a:pPr>
              <a:defRPr/>
            </a:pPr>
            <a:endParaRPr lang="nl-BE" dirty="0">
              <a:solidFill>
                <a:prstClr val="black"/>
              </a:solidFill>
              <a:latin typeface="Calibri"/>
            </a:endParaRPr>
          </a:p>
          <a:p>
            <a:pPr>
              <a:defRPr/>
            </a:pPr>
            <a:endParaRPr lang="nl-BE" dirty="0">
              <a:solidFill>
                <a:prstClr val="black"/>
              </a:solidFill>
              <a:latin typeface="Calibri"/>
            </a:endParaRPr>
          </a:p>
        </p:txBody>
      </p:sp>
      <p:pic>
        <p:nvPicPr>
          <p:cNvPr id="3" name="Afbeelding 2">
            <a:extLst>
              <a:ext uri="{FF2B5EF4-FFF2-40B4-BE49-F238E27FC236}">
                <a16:creationId xmlns:a16="http://schemas.microsoft.com/office/drawing/2014/main" id="{038E1230-3267-7A41-F329-44197792D206}"/>
              </a:ext>
            </a:extLst>
          </p:cNvPr>
          <p:cNvPicPr>
            <a:picLocks noChangeAspect="1"/>
          </p:cNvPicPr>
          <p:nvPr/>
        </p:nvPicPr>
        <p:blipFill>
          <a:blip r:embed="rId3" cstate="print"/>
          <a:stretch>
            <a:fillRect/>
          </a:stretch>
        </p:blipFill>
        <p:spPr>
          <a:xfrm>
            <a:off x="7956773" y="120078"/>
            <a:ext cx="2343150" cy="1743075"/>
          </a:xfrm>
          <a:prstGeom prst="rect">
            <a:avLst/>
          </a:prstGeom>
        </p:spPr>
      </p:pic>
      <p:pic>
        <p:nvPicPr>
          <p:cNvPr id="4" name="Tijdelijke aanduiding voor inhoud 5" descr="info-1.jpeg">
            <a:extLst>
              <a:ext uri="{FF2B5EF4-FFF2-40B4-BE49-F238E27FC236}">
                <a16:creationId xmlns:a16="http://schemas.microsoft.com/office/drawing/2014/main" id="{B9947FD0-4B9B-2482-4944-42009188678F}"/>
              </a:ext>
            </a:extLst>
          </p:cNvPr>
          <p:cNvPicPr>
            <a:picLocks noChangeAspect="1"/>
          </p:cNvPicPr>
          <p:nvPr/>
        </p:nvPicPr>
        <p:blipFill>
          <a:blip r:embed="rId4" cstate="screen"/>
          <a:stretch>
            <a:fillRect/>
          </a:stretch>
        </p:blipFill>
        <p:spPr bwMode="auto">
          <a:xfrm>
            <a:off x="1968422" y="1781066"/>
            <a:ext cx="2903951" cy="1935967"/>
          </a:xfrm>
          <a:prstGeom prst="rect">
            <a:avLst/>
          </a:prstGeom>
          <a:noFill/>
          <a:ln w="9525">
            <a:noFill/>
            <a:miter lim="800000"/>
            <a:headEnd/>
            <a:tailEnd/>
          </a:ln>
        </p:spPr>
      </p:pic>
      <p:pic>
        <p:nvPicPr>
          <p:cNvPr id="6" name="Afbeelding 5">
            <a:extLst>
              <a:ext uri="{FF2B5EF4-FFF2-40B4-BE49-F238E27FC236}">
                <a16:creationId xmlns:a16="http://schemas.microsoft.com/office/drawing/2014/main" id="{0578DC40-C985-8220-3B40-3F3E2B89A733}"/>
              </a:ext>
            </a:extLst>
          </p:cNvPr>
          <p:cNvPicPr>
            <a:picLocks noChangeAspect="1"/>
          </p:cNvPicPr>
          <p:nvPr/>
        </p:nvPicPr>
        <p:blipFill>
          <a:blip r:embed="rId5"/>
          <a:stretch>
            <a:fillRect/>
          </a:stretch>
        </p:blipFill>
        <p:spPr>
          <a:xfrm>
            <a:off x="6401676" y="2031034"/>
            <a:ext cx="3558975" cy="2622102"/>
          </a:xfrm>
          <a:prstGeom prst="rect">
            <a:avLst/>
          </a:prstGeom>
        </p:spPr>
      </p:pic>
      <p:pic>
        <p:nvPicPr>
          <p:cNvPr id="9" name="Afbeelding 8" descr="Afbeelding met buitenshuis, grond, Arbeider, plant&#10;&#10;Door AI gegenereerde inhoud is mogelijk onjuist.">
            <a:extLst>
              <a:ext uri="{FF2B5EF4-FFF2-40B4-BE49-F238E27FC236}">
                <a16:creationId xmlns:a16="http://schemas.microsoft.com/office/drawing/2014/main" id="{04082F4A-F221-79A1-434B-231770B7146F}"/>
              </a:ext>
            </a:extLst>
          </p:cNvPr>
          <p:cNvPicPr>
            <a:picLocks noChangeAspect="1"/>
          </p:cNvPicPr>
          <p:nvPr/>
        </p:nvPicPr>
        <p:blipFill>
          <a:blip r:embed="rId6"/>
          <a:stretch>
            <a:fillRect/>
          </a:stretch>
        </p:blipFill>
        <p:spPr>
          <a:xfrm rot="5400000">
            <a:off x="1629189" y="4178949"/>
            <a:ext cx="2713859" cy="2035394"/>
          </a:xfrm>
          <a:prstGeom prst="rect">
            <a:avLst/>
          </a:prstGeom>
        </p:spPr>
      </p:pic>
      <p:pic>
        <p:nvPicPr>
          <p:cNvPr id="7" name="Afbeelding 6">
            <a:extLst>
              <a:ext uri="{FF2B5EF4-FFF2-40B4-BE49-F238E27FC236}">
                <a16:creationId xmlns:a16="http://schemas.microsoft.com/office/drawing/2014/main" id="{FFC84B4E-A0D1-A67E-BB36-1BDF1B4F57E7}"/>
              </a:ext>
            </a:extLst>
          </p:cNvPr>
          <p:cNvPicPr>
            <a:picLocks noChangeAspect="1"/>
          </p:cNvPicPr>
          <p:nvPr/>
        </p:nvPicPr>
        <p:blipFill>
          <a:blip r:embed="rId7"/>
          <a:stretch>
            <a:fillRect/>
          </a:stretch>
        </p:blipFill>
        <p:spPr>
          <a:xfrm>
            <a:off x="4310350" y="3839716"/>
            <a:ext cx="1815725" cy="2713860"/>
          </a:xfrm>
          <a:prstGeom prst="rect">
            <a:avLst/>
          </a:prstGeom>
        </p:spPr>
      </p:pic>
    </p:spTree>
    <p:extLst>
      <p:ext uri="{BB962C8B-B14F-4D97-AF65-F5344CB8AC3E}">
        <p14:creationId xmlns:p14="http://schemas.microsoft.com/office/powerpoint/2010/main" val="11837677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hthoek 7"/>
          <p:cNvSpPr/>
          <p:nvPr/>
        </p:nvSpPr>
        <p:spPr>
          <a:xfrm>
            <a:off x="9120336" y="188640"/>
            <a:ext cx="1440160" cy="9361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latin typeface="Calibri"/>
            </a:endParaRPr>
          </a:p>
        </p:txBody>
      </p:sp>
      <p:sp>
        <p:nvSpPr>
          <p:cNvPr id="12" name="Titel 2">
            <a:extLst>
              <a:ext uri="{FF2B5EF4-FFF2-40B4-BE49-F238E27FC236}">
                <a16:creationId xmlns:a16="http://schemas.microsoft.com/office/drawing/2014/main" id="{DF6A7FFC-1F13-499E-8889-9F35363DD5E9}"/>
              </a:ext>
            </a:extLst>
          </p:cNvPr>
          <p:cNvSpPr txBox="1">
            <a:spLocks/>
          </p:cNvSpPr>
          <p:nvPr/>
        </p:nvSpPr>
        <p:spPr>
          <a:xfrm>
            <a:off x="2152650" y="434479"/>
            <a:ext cx="7886700" cy="1114275"/>
          </a:xfrm>
          <a:prstGeom prst="rect">
            <a:avLst/>
          </a:prstGeom>
        </p:spPr>
        <p:txBody>
          <a:bodyPr/>
          <a:lstStyle>
            <a:lvl1pPr algn="l" defTabSz="914400" rtl="0" eaLnBrk="1" latinLnBrk="0" hangingPunct="1">
              <a:spcBef>
                <a:spcPct val="0"/>
              </a:spcBef>
              <a:buNone/>
              <a:defRPr sz="3200" b="1" kern="1200">
                <a:solidFill>
                  <a:srgbClr val="009EE0"/>
                </a:solidFill>
                <a:latin typeface="Arial" pitchFamily="34" charset="0"/>
                <a:ea typeface="+mj-ea"/>
                <a:cs typeface="Arial" pitchFamily="34" charset="0"/>
              </a:defRPr>
            </a:lvl1pPr>
          </a:lstStyle>
          <a:p>
            <a:r>
              <a:rPr lang="nl-BE" dirty="0">
                <a:solidFill>
                  <a:srgbClr val="0070C0"/>
                </a:solidFill>
              </a:rPr>
              <a:t>4. </a:t>
            </a:r>
            <a:r>
              <a:rPr lang="nl-NL" dirty="0">
                <a:solidFill>
                  <a:srgbClr val="0070C0"/>
                </a:solidFill>
              </a:rPr>
              <a:t>M</a:t>
            </a:r>
            <a:r>
              <a:rPr lang="nl-BE" dirty="0" err="1">
                <a:solidFill>
                  <a:srgbClr val="0070C0"/>
                </a:solidFill>
              </a:rPr>
              <a:t>inder</a:t>
            </a:r>
            <a:r>
              <a:rPr lang="nl-BE" dirty="0">
                <a:solidFill>
                  <a:srgbClr val="0070C0"/>
                </a:solidFill>
              </a:rPr>
              <a:t> Hinder</a:t>
            </a:r>
          </a:p>
        </p:txBody>
      </p:sp>
      <p:sp>
        <p:nvSpPr>
          <p:cNvPr id="2" name="Tekstvak 1">
            <a:extLst>
              <a:ext uri="{FF2B5EF4-FFF2-40B4-BE49-F238E27FC236}">
                <a16:creationId xmlns:a16="http://schemas.microsoft.com/office/drawing/2014/main" id="{90053948-5FEE-FFA9-C4A0-98A70776D5CE}"/>
              </a:ext>
            </a:extLst>
          </p:cNvPr>
          <p:cNvSpPr txBox="1"/>
          <p:nvPr/>
        </p:nvSpPr>
        <p:spPr>
          <a:xfrm>
            <a:off x="1847528" y="1340769"/>
            <a:ext cx="8640960" cy="5165649"/>
          </a:xfrm>
          <a:prstGeom prst="rect">
            <a:avLst/>
          </a:prstGeom>
        </p:spPr>
        <p:txBody>
          <a:bodyPr vert="horz" wrap="square" lIns="91440" tIns="45720" rIns="91440" bIns="45720" rtlCol="0" anchor="t">
            <a:normAutofit/>
          </a:bodyPr>
          <a:lstStyle/>
          <a:p>
            <a:pPr>
              <a:lnSpc>
                <a:spcPct val="120000"/>
              </a:lnSpc>
            </a:pPr>
            <a:endParaRPr lang="nl-NL" dirty="0">
              <a:solidFill>
                <a:prstClr val="black"/>
              </a:solidFill>
              <a:latin typeface="Calibri"/>
            </a:endParaRPr>
          </a:p>
          <a:p>
            <a:pPr algn="ctr">
              <a:lnSpc>
                <a:spcPct val="120000"/>
              </a:lnSpc>
            </a:pPr>
            <a:endParaRPr lang="nl-NL" dirty="0">
              <a:solidFill>
                <a:prstClr val="black"/>
              </a:solidFill>
              <a:latin typeface="Calibri"/>
            </a:endParaRPr>
          </a:p>
          <a:p>
            <a:pPr algn="ctr">
              <a:lnSpc>
                <a:spcPct val="120000"/>
              </a:lnSpc>
            </a:pPr>
            <a:endParaRPr lang="nl-BE" dirty="0">
              <a:solidFill>
                <a:prstClr val="black"/>
              </a:solidFill>
              <a:latin typeface="Calibri"/>
            </a:endParaRPr>
          </a:p>
          <a:p>
            <a:pPr>
              <a:defRPr/>
            </a:pPr>
            <a:endParaRPr lang="nl-BE" dirty="0">
              <a:solidFill>
                <a:prstClr val="black"/>
              </a:solidFill>
              <a:latin typeface="Calibri"/>
            </a:endParaRPr>
          </a:p>
          <a:p>
            <a:pPr>
              <a:defRPr/>
            </a:pPr>
            <a:endParaRPr lang="nl-BE" dirty="0">
              <a:solidFill>
                <a:prstClr val="black"/>
              </a:solidFill>
              <a:latin typeface="Calibri"/>
            </a:endParaRPr>
          </a:p>
          <a:p>
            <a:pPr>
              <a:defRPr/>
            </a:pPr>
            <a:endParaRPr lang="nl-BE" dirty="0">
              <a:solidFill>
                <a:prstClr val="black"/>
              </a:solidFill>
              <a:latin typeface="Calibri"/>
            </a:endParaRPr>
          </a:p>
          <a:p>
            <a:pPr>
              <a:defRPr/>
            </a:pPr>
            <a:endParaRPr lang="nl-BE" dirty="0">
              <a:solidFill>
                <a:prstClr val="black"/>
              </a:solidFill>
              <a:latin typeface="Calibri"/>
            </a:endParaRPr>
          </a:p>
        </p:txBody>
      </p:sp>
      <p:pic>
        <p:nvPicPr>
          <p:cNvPr id="3" name="Afbeelding 2">
            <a:extLst>
              <a:ext uri="{FF2B5EF4-FFF2-40B4-BE49-F238E27FC236}">
                <a16:creationId xmlns:a16="http://schemas.microsoft.com/office/drawing/2014/main" id="{038E1230-3267-7A41-F329-44197792D206}"/>
              </a:ext>
            </a:extLst>
          </p:cNvPr>
          <p:cNvPicPr>
            <a:picLocks noChangeAspect="1"/>
          </p:cNvPicPr>
          <p:nvPr/>
        </p:nvPicPr>
        <p:blipFill>
          <a:blip r:embed="rId3" cstate="print"/>
          <a:stretch>
            <a:fillRect/>
          </a:stretch>
        </p:blipFill>
        <p:spPr>
          <a:xfrm>
            <a:off x="7956773" y="120078"/>
            <a:ext cx="2343150" cy="1743075"/>
          </a:xfrm>
          <a:prstGeom prst="rect">
            <a:avLst/>
          </a:prstGeom>
        </p:spPr>
      </p:pic>
      <p:pic>
        <p:nvPicPr>
          <p:cNvPr id="10" name="Afbeelding 9" descr="Afbeelding met buitenshuis, wolk, hemel, boom&#10;&#10;Automatisch gegenereerde beschrijving">
            <a:extLst>
              <a:ext uri="{FF2B5EF4-FFF2-40B4-BE49-F238E27FC236}">
                <a16:creationId xmlns:a16="http://schemas.microsoft.com/office/drawing/2014/main" id="{2A18D5C7-DB27-92B7-A257-4391A4A0EE22}"/>
              </a:ext>
            </a:extLst>
          </p:cNvPr>
          <p:cNvPicPr>
            <a:picLocks noChangeAspect="1"/>
          </p:cNvPicPr>
          <p:nvPr/>
        </p:nvPicPr>
        <p:blipFill>
          <a:blip r:embed="rId4"/>
          <a:stretch>
            <a:fillRect/>
          </a:stretch>
        </p:blipFill>
        <p:spPr>
          <a:xfrm>
            <a:off x="6258074" y="1931716"/>
            <a:ext cx="3510335" cy="4680447"/>
          </a:xfrm>
          <a:prstGeom prst="rect">
            <a:avLst/>
          </a:prstGeom>
        </p:spPr>
      </p:pic>
      <p:pic>
        <p:nvPicPr>
          <p:cNvPr id="4" name="Tijdelijke aanduiding voor inhoud 9" descr="20110303_Beersel_plaatsen klinkers_ Steenweg naar Halle02_JAN LOCUS.jpg">
            <a:extLst>
              <a:ext uri="{FF2B5EF4-FFF2-40B4-BE49-F238E27FC236}">
                <a16:creationId xmlns:a16="http://schemas.microsoft.com/office/drawing/2014/main" id="{3B9862CC-670A-CD65-F983-AF5A68AEE630}"/>
              </a:ext>
            </a:extLst>
          </p:cNvPr>
          <p:cNvPicPr>
            <a:picLocks noChangeAspect="1"/>
          </p:cNvPicPr>
          <p:nvPr/>
        </p:nvPicPr>
        <p:blipFill>
          <a:blip r:embed="rId5" cstate="print"/>
          <a:srcRect t="7892" b="5296"/>
          <a:stretch>
            <a:fillRect/>
          </a:stretch>
        </p:blipFill>
        <p:spPr bwMode="auto">
          <a:xfrm>
            <a:off x="1944838" y="1931715"/>
            <a:ext cx="4191285" cy="2728912"/>
          </a:xfrm>
          <a:prstGeom prst="rect">
            <a:avLst/>
          </a:prstGeom>
          <a:noFill/>
          <a:ln w="9525">
            <a:noFill/>
            <a:miter lim="800000"/>
            <a:headEnd/>
            <a:tailEnd/>
          </a:ln>
        </p:spPr>
      </p:pic>
    </p:spTree>
    <p:extLst>
      <p:ext uri="{BB962C8B-B14F-4D97-AF65-F5344CB8AC3E}">
        <p14:creationId xmlns:p14="http://schemas.microsoft.com/office/powerpoint/2010/main" val="33742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hthoek 7"/>
          <p:cNvSpPr/>
          <p:nvPr/>
        </p:nvSpPr>
        <p:spPr>
          <a:xfrm>
            <a:off x="9120336" y="188640"/>
            <a:ext cx="1440160" cy="9361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latin typeface="Calibri"/>
            </a:endParaRPr>
          </a:p>
        </p:txBody>
      </p:sp>
      <p:sp>
        <p:nvSpPr>
          <p:cNvPr id="12" name="Titel 2">
            <a:extLst>
              <a:ext uri="{FF2B5EF4-FFF2-40B4-BE49-F238E27FC236}">
                <a16:creationId xmlns:a16="http://schemas.microsoft.com/office/drawing/2014/main" id="{DF6A7FFC-1F13-499E-8889-9F35363DD5E9}"/>
              </a:ext>
            </a:extLst>
          </p:cNvPr>
          <p:cNvSpPr txBox="1">
            <a:spLocks/>
          </p:cNvSpPr>
          <p:nvPr/>
        </p:nvSpPr>
        <p:spPr>
          <a:xfrm>
            <a:off x="2152650" y="434479"/>
            <a:ext cx="7886700" cy="1114275"/>
          </a:xfrm>
          <a:prstGeom prst="rect">
            <a:avLst/>
          </a:prstGeom>
        </p:spPr>
        <p:txBody>
          <a:bodyPr/>
          <a:lstStyle>
            <a:lvl1pPr algn="l" defTabSz="914400" rtl="0" eaLnBrk="1" latinLnBrk="0" hangingPunct="1">
              <a:spcBef>
                <a:spcPct val="0"/>
              </a:spcBef>
              <a:buNone/>
              <a:defRPr sz="3200" b="1" kern="1200">
                <a:solidFill>
                  <a:srgbClr val="009EE0"/>
                </a:solidFill>
                <a:latin typeface="Arial" pitchFamily="34" charset="0"/>
                <a:ea typeface="+mj-ea"/>
                <a:cs typeface="Arial" pitchFamily="34" charset="0"/>
              </a:defRPr>
            </a:lvl1pPr>
          </a:lstStyle>
          <a:p>
            <a:r>
              <a:rPr lang="nl-BE" dirty="0">
                <a:solidFill>
                  <a:srgbClr val="0070C0"/>
                </a:solidFill>
              </a:rPr>
              <a:t>4. </a:t>
            </a:r>
            <a:r>
              <a:rPr lang="nl-NL" dirty="0">
                <a:solidFill>
                  <a:srgbClr val="0070C0"/>
                </a:solidFill>
              </a:rPr>
              <a:t>A</a:t>
            </a:r>
            <a:r>
              <a:rPr lang="nl-BE" dirty="0" err="1">
                <a:solidFill>
                  <a:srgbClr val="0070C0"/>
                </a:solidFill>
              </a:rPr>
              <a:t>anleg</a:t>
            </a:r>
            <a:r>
              <a:rPr lang="nl-BE" dirty="0">
                <a:solidFill>
                  <a:srgbClr val="0070C0"/>
                </a:solidFill>
              </a:rPr>
              <a:t> riolering</a:t>
            </a:r>
          </a:p>
        </p:txBody>
      </p:sp>
      <p:sp>
        <p:nvSpPr>
          <p:cNvPr id="2" name="Tekstvak 1">
            <a:extLst>
              <a:ext uri="{FF2B5EF4-FFF2-40B4-BE49-F238E27FC236}">
                <a16:creationId xmlns:a16="http://schemas.microsoft.com/office/drawing/2014/main" id="{90053948-5FEE-FFA9-C4A0-98A70776D5CE}"/>
              </a:ext>
            </a:extLst>
          </p:cNvPr>
          <p:cNvSpPr txBox="1"/>
          <p:nvPr/>
        </p:nvSpPr>
        <p:spPr>
          <a:xfrm>
            <a:off x="1847528" y="1340769"/>
            <a:ext cx="8640960" cy="5165649"/>
          </a:xfrm>
          <a:prstGeom prst="rect">
            <a:avLst/>
          </a:prstGeom>
        </p:spPr>
        <p:txBody>
          <a:bodyPr vert="horz" wrap="square" lIns="91440" tIns="45720" rIns="91440" bIns="45720" rtlCol="0" anchor="t">
            <a:normAutofit/>
          </a:bodyPr>
          <a:lstStyle/>
          <a:p>
            <a:pPr>
              <a:lnSpc>
                <a:spcPct val="120000"/>
              </a:lnSpc>
            </a:pPr>
            <a:r>
              <a:rPr lang="nl-NL" b="1" dirty="0">
                <a:solidFill>
                  <a:prstClr val="black"/>
                </a:solidFill>
                <a:latin typeface="Calibri"/>
              </a:rPr>
              <a:t>      Huisaansluitingen</a:t>
            </a:r>
          </a:p>
          <a:p>
            <a:pPr>
              <a:lnSpc>
                <a:spcPct val="120000"/>
              </a:lnSpc>
            </a:pPr>
            <a:endParaRPr lang="nl-NL" dirty="0">
              <a:solidFill>
                <a:prstClr val="black"/>
              </a:solidFill>
              <a:latin typeface="Calibri"/>
            </a:endParaRPr>
          </a:p>
          <a:p>
            <a:pPr>
              <a:lnSpc>
                <a:spcPct val="120000"/>
              </a:lnSpc>
            </a:pPr>
            <a:endParaRPr lang="nl-NL" dirty="0">
              <a:solidFill>
                <a:prstClr val="black"/>
              </a:solidFill>
              <a:latin typeface="Calibri"/>
            </a:endParaRPr>
          </a:p>
          <a:p>
            <a:pPr>
              <a:lnSpc>
                <a:spcPct val="120000"/>
              </a:lnSpc>
            </a:pPr>
            <a:endParaRPr lang="nl-NL" dirty="0">
              <a:solidFill>
                <a:prstClr val="black"/>
              </a:solidFill>
              <a:latin typeface="Calibri"/>
            </a:endParaRPr>
          </a:p>
          <a:p>
            <a:pPr algn="ctr">
              <a:lnSpc>
                <a:spcPct val="120000"/>
              </a:lnSpc>
            </a:pPr>
            <a:endParaRPr lang="nl-NL" dirty="0">
              <a:solidFill>
                <a:prstClr val="black"/>
              </a:solidFill>
              <a:latin typeface="Calibri"/>
            </a:endParaRPr>
          </a:p>
          <a:p>
            <a:pPr algn="ctr">
              <a:lnSpc>
                <a:spcPct val="120000"/>
              </a:lnSpc>
            </a:pPr>
            <a:endParaRPr lang="nl-BE" dirty="0">
              <a:solidFill>
                <a:prstClr val="black"/>
              </a:solidFill>
              <a:latin typeface="Calibri"/>
            </a:endParaRPr>
          </a:p>
          <a:p>
            <a:pPr>
              <a:defRPr/>
            </a:pPr>
            <a:endParaRPr lang="nl-BE" dirty="0">
              <a:solidFill>
                <a:prstClr val="black"/>
              </a:solidFill>
              <a:latin typeface="Calibri"/>
            </a:endParaRPr>
          </a:p>
          <a:p>
            <a:pPr>
              <a:defRPr/>
            </a:pPr>
            <a:endParaRPr lang="nl-BE" dirty="0">
              <a:solidFill>
                <a:prstClr val="black"/>
              </a:solidFill>
              <a:latin typeface="Calibri"/>
            </a:endParaRPr>
          </a:p>
          <a:p>
            <a:pPr>
              <a:defRPr/>
            </a:pPr>
            <a:endParaRPr lang="nl-BE" dirty="0">
              <a:solidFill>
                <a:prstClr val="black"/>
              </a:solidFill>
              <a:latin typeface="Calibri"/>
            </a:endParaRPr>
          </a:p>
          <a:p>
            <a:pPr>
              <a:defRPr/>
            </a:pPr>
            <a:endParaRPr lang="nl-BE" dirty="0">
              <a:solidFill>
                <a:prstClr val="black"/>
              </a:solidFill>
              <a:latin typeface="Calibri"/>
            </a:endParaRPr>
          </a:p>
        </p:txBody>
      </p:sp>
      <p:pic>
        <p:nvPicPr>
          <p:cNvPr id="3" name="Afbeelding 2">
            <a:extLst>
              <a:ext uri="{FF2B5EF4-FFF2-40B4-BE49-F238E27FC236}">
                <a16:creationId xmlns:a16="http://schemas.microsoft.com/office/drawing/2014/main" id="{038E1230-3267-7A41-F329-44197792D206}"/>
              </a:ext>
            </a:extLst>
          </p:cNvPr>
          <p:cNvPicPr>
            <a:picLocks noChangeAspect="1"/>
          </p:cNvPicPr>
          <p:nvPr/>
        </p:nvPicPr>
        <p:blipFill>
          <a:blip r:embed="rId3" cstate="print"/>
          <a:stretch>
            <a:fillRect/>
          </a:stretch>
        </p:blipFill>
        <p:spPr>
          <a:xfrm>
            <a:off x="7956773" y="120078"/>
            <a:ext cx="2343150" cy="1743075"/>
          </a:xfrm>
          <a:prstGeom prst="rect">
            <a:avLst/>
          </a:prstGeom>
        </p:spPr>
      </p:pic>
      <p:pic>
        <p:nvPicPr>
          <p:cNvPr id="5" name="Tijdelijke aanduiding voor inhoud 5" descr="info-1.jpeg">
            <a:extLst>
              <a:ext uri="{FF2B5EF4-FFF2-40B4-BE49-F238E27FC236}">
                <a16:creationId xmlns:a16="http://schemas.microsoft.com/office/drawing/2014/main" id="{B0514799-F2D6-4C21-6A13-0D34365B13D2}"/>
              </a:ext>
            </a:extLst>
          </p:cNvPr>
          <p:cNvPicPr>
            <a:picLocks noChangeAspect="1"/>
          </p:cNvPicPr>
          <p:nvPr/>
        </p:nvPicPr>
        <p:blipFill>
          <a:blip r:embed="rId4" cstate="screen"/>
          <a:stretch>
            <a:fillRect/>
          </a:stretch>
        </p:blipFill>
        <p:spPr bwMode="auto">
          <a:xfrm>
            <a:off x="1847528" y="2041806"/>
            <a:ext cx="5957338" cy="3971559"/>
          </a:xfrm>
          <a:prstGeom prst="rect">
            <a:avLst/>
          </a:prstGeom>
          <a:noFill/>
          <a:ln w="9525">
            <a:noFill/>
            <a:miter lim="800000"/>
            <a:headEnd/>
            <a:tailEnd/>
          </a:ln>
        </p:spPr>
      </p:pic>
      <p:pic>
        <p:nvPicPr>
          <p:cNvPr id="6" name="Afbeelding 5">
            <a:extLst>
              <a:ext uri="{FF2B5EF4-FFF2-40B4-BE49-F238E27FC236}">
                <a16:creationId xmlns:a16="http://schemas.microsoft.com/office/drawing/2014/main" id="{1382F27A-39F5-6939-9588-AB4E709A63D3}"/>
              </a:ext>
            </a:extLst>
          </p:cNvPr>
          <p:cNvPicPr>
            <a:picLocks noChangeAspect="1"/>
          </p:cNvPicPr>
          <p:nvPr/>
        </p:nvPicPr>
        <p:blipFill>
          <a:blip r:embed="rId5"/>
          <a:stretch>
            <a:fillRect/>
          </a:stretch>
        </p:blipFill>
        <p:spPr>
          <a:xfrm>
            <a:off x="7978998" y="2641140"/>
            <a:ext cx="2149258" cy="2564904"/>
          </a:xfrm>
          <a:prstGeom prst="rect">
            <a:avLst/>
          </a:prstGeom>
        </p:spPr>
      </p:pic>
      <p:pic>
        <p:nvPicPr>
          <p:cNvPr id="1026" name="Picture 2">
            <a:extLst>
              <a:ext uri="{FF2B5EF4-FFF2-40B4-BE49-F238E27FC236}">
                <a16:creationId xmlns:a16="http://schemas.microsoft.com/office/drawing/2014/main" id="{0E137105-05A8-AF97-25A4-68E8011B0AF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56773" y="3732537"/>
            <a:ext cx="2193708" cy="2924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60297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98B49B2-5AF3-0243-F6D6-9736F9B3CDBE}"/>
            </a:ext>
          </a:extLst>
        </p:cNvPr>
        <p:cNvGrpSpPr/>
        <p:nvPr/>
      </p:nvGrpSpPr>
      <p:grpSpPr>
        <a:xfrm>
          <a:off x="0" y="0"/>
          <a:ext cx="0" cy="0"/>
          <a:chOff x="0" y="0"/>
          <a:chExt cx="0" cy="0"/>
        </a:xfrm>
      </p:grpSpPr>
      <p:sp>
        <p:nvSpPr>
          <p:cNvPr id="8" name="Rechthoek 7">
            <a:extLst>
              <a:ext uri="{FF2B5EF4-FFF2-40B4-BE49-F238E27FC236}">
                <a16:creationId xmlns:a16="http://schemas.microsoft.com/office/drawing/2014/main" id="{9A74EE43-6834-8CE4-556F-3BD3B9617959}"/>
              </a:ext>
            </a:extLst>
          </p:cNvPr>
          <p:cNvSpPr/>
          <p:nvPr/>
        </p:nvSpPr>
        <p:spPr>
          <a:xfrm>
            <a:off x="9120336" y="188640"/>
            <a:ext cx="1440160" cy="9361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latin typeface="Calibri"/>
            </a:endParaRPr>
          </a:p>
        </p:txBody>
      </p:sp>
      <p:sp>
        <p:nvSpPr>
          <p:cNvPr id="12" name="Titel 2">
            <a:extLst>
              <a:ext uri="{FF2B5EF4-FFF2-40B4-BE49-F238E27FC236}">
                <a16:creationId xmlns:a16="http://schemas.microsoft.com/office/drawing/2014/main" id="{60538483-74AB-5252-9677-6A5938ABEEDF}"/>
              </a:ext>
            </a:extLst>
          </p:cNvPr>
          <p:cNvSpPr txBox="1">
            <a:spLocks/>
          </p:cNvSpPr>
          <p:nvPr/>
        </p:nvSpPr>
        <p:spPr>
          <a:xfrm>
            <a:off x="2152650" y="434479"/>
            <a:ext cx="7886700" cy="1114275"/>
          </a:xfrm>
          <a:prstGeom prst="rect">
            <a:avLst/>
          </a:prstGeom>
        </p:spPr>
        <p:txBody>
          <a:bodyPr/>
          <a:lstStyle>
            <a:lvl1pPr algn="l" defTabSz="914400" rtl="0" eaLnBrk="1" latinLnBrk="0" hangingPunct="1">
              <a:spcBef>
                <a:spcPct val="0"/>
              </a:spcBef>
              <a:buNone/>
              <a:defRPr sz="3200" b="1" kern="1200">
                <a:solidFill>
                  <a:srgbClr val="009EE0"/>
                </a:solidFill>
                <a:latin typeface="Arial" pitchFamily="34" charset="0"/>
                <a:ea typeface="+mj-ea"/>
                <a:cs typeface="Arial" pitchFamily="34" charset="0"/>
              </a:defRPr>
            </a:lvl1pPr>
          </a:lstStyle>
          <a:p>
            <a:r>
              <a:rPr lang="nl-BE" dirty="0">
                <a:solidFill>
                  <a:srgbClr val="0070C0"/>
                </a:solidFill>
              </a:rPr>
              <a:t>4. </a:t>
            </a:r>
            <a:r>
              <a:rPr lang="nl-NL" dirty="0">
                <a:solidFill>
                  <a:srgbClr val="0070C0"/>
                </a:solidFill>
              </a:rPr>
              <a:t>A</a:t>
            </a:r>
            <a:r>
              <a:rPr lang="nl-BE" dirty="0" err="1">
                <a:solidFill>
                  <a:srgbClr val="0070C0"/>
                </a:solidFill>
              </a:rPr>
              <a:t>anleg</a:t>
            </a:r>
            <a:r>
              <a:rPr lang="nl-BE" dirty="0">
                <a:solidFill>
                  <a:srgbClr val="0070C0"/>
                </a:solidFill>
              </a:rPr>
              <a:t> wegenis (Fietspad)</a:t>
            </a:r>
          </a:p>
        </p:txBody>
      </p:sp>
      <p:sp>
        <p:nvSpPr>
          <p:cNvPr id="2" name="Tekstvak 1">
            <a:extLst>
              <a:ext uri="{FF2B5EF4-FFF2-40B4-BE49-F238E27FC236}">
                <a16:creationId xmlns:a16="http://schemas.microsoft.com/office/drawing/2014/main" id="{3BFF16DB-2709-6264-138E-5141C0F7B2BC}"/>
              </a:ext>
            </a:extLst>
          </p:cNvPr>
          <p:cNvSpPr txBox="1"/>
          <p:nvPr/>
        </p:nvSpPr>
        <p:spPr>
          <a:xfrm>
            <a:off x="1847528" y="1340769"/>
            <a:ext cx="8640960" cy="5165649"/>
          </a:xfrm>
          <a:prstGeom prst="rect">
            <a:avLst/>
          </a:prstGeom>
        </p:spPr>
        <p:txBody>
          <a:bodyPr vert="horz" wrap="square" lIns="91440" tIns="45720" rIns="91440" bIns="45720" rtlCol="0" anchor="t">
            <a:normAutofit/>
          </a:bodyPr>
          <a:lstStyle/>
          <a:p>
            <a:pPr>
              <a:lnSpc>
                <a:spcPct val="120000"/>
              </a:lnSpc>
            </a:pPr>
            <a:endParaRPr lang="nl-NL" dirty="0">
              <a:solidFill>
                <a:prstClr val="black"/>
              </a:solidFill>
              <a:latin typeface="Calibri"/>
            </a:endParaRPr>
          </a:p>
          <a:p>
            <a:pPr>
              <a:lnSpc>
                <a:spcPct val="120000"/>
              </a:lnSpc>
            </a:pPr>
            <a:endParaRPr lang="nl-NL" dirty="0">
              <a:solidFill>
                <a:prstClr val="black"/>
              </a:solidFill>
              <a:latin typeface="Calibri"/>
            </a:endParaRPr>
          </a:p>
          <a:p>
            <a:pPr>
              <a:lnSpc>
                <a:spcPct val="120000"/>
              </a:lnSpc>
            </a:pPr>
            <a:endParaRPr lang="nl-NL" dirty="0">
              <a:solidFill>
                <a:prstClr val="black"/>
              </a:solidFill>
              <a:latin typeface="Calibri"/>
            </a:endParaRPr>
          </a:p>
          <a:p>
            <a:pPr algn="ctr">
              <a:lnSpc>
                <a:spcPct val="120000"/>
              </a:lnSpc>
            </a:pPr>
            <a:endParaRPr lang="nl-NL" dirty="0">
              <a:solidFill>
                <a:prstClr val="black"/>
              </a:solidFill>
              <a:latin typeface="Calibri"/>
            </a:endParaRPr>
          </a:p>
          <a:p>
            <a:pPr algn="ctr">
              <a:lnSpc>
                <a:spcPct val="120000"/>
              </a:lnSpc>
            </a:pPr>
            <a:endParaRPr lang="nl-BE" dirty="0">
              <a:solidFill>
                <a:prstClr val="black"/>
              </a:solidFill>
              <a:latin typeface="Calibri"/>
            </a:endParaRPr>
          </a:p>
          <a:p>
            <a:pPr>
              <a:defRPr/>
            </a:pPr>
            <a:endParaRPr lang="nl-BE" dirty="0">
              <a:solidFill>
                <a:prstClr val="black"/>
              </a:solidFill>
              <a:latin typeface="Calibri"/>
            </a:endParaRPr>
          </a:p>
          <a:p>
            <a:pPr>
              <a:defRPr/>
            </a:pPr>
            <a:endParaRPr lang="nl-BE" dirty="0">
              <a:solidFill>
                <a:prstClr val="black"/>
              </a:solidFill>
              <a:latin typeface="Calibri"/>
            </a:endParaRPr>
          </a:p>
          <a:p>
            <a:pPr>
              <a:defRPr/>
            </a:pPr>
            <a:endParaRPr lang="nl-BE" dirty="0">
              <a:solidFill>
                <a:prstClr val="black"/>
              </a:solidFill>
              <a:latin typeface="Calibri"/>
            </a:endParaRPr>
          </a:p>
          <a:p>
            <a:pPr>
              <a:defRPr/>
            </a:pPr>
            <a:endParaRPr lang="nl-BE" dirty="0">
              <a:solidFill>
                <a:prstClr val="black"/>
              </a:solidFill>
              <a:latin typeface="Calibri"/>
            </a:endParaRPr>
          </a:p>
        </p:txBody>
      </p:sp>
      <p:pic>
        <p:nvPicPr>
          <p:cNvPr id="3" name="Afbeelding 2">
            <a:extLst>
              <a:ext uri="{FF2B5EF4-FFF2-40B4-BE49-F238E27FC236}">
                <a16:creationId xmlns:a16="http://schemas.microsoft.com/office/drawing/2014/main" id="{CD29F6D2-BA1A-3879-1248-A46144576141}"/>
              </a:ext>
            </a:extLst>
          </p:cNvPr>
          <p:cNvPicPr>
            <a:picLocks noChangeAspect="1"/>
          </p:cNvPicPr>
          <p:nvPr/>
        </p:nvPicPr>
        <p:blipFill>
          <a:blip r:embed="rId3" cstate="print"/>
          <a:stretch>
            <a:fillRect/>
          </a:stretch>
        </p:blipFill>
        <p:spPr>
          <a:xfrm>
            <a:off x="7956773" y="120078"/>
            <a:ext cx="2343150" cy="1743075"/>
          </a:xfrm>
          <a:prstGeom prst="rect">
            <a:avLst/>
          </a:prstGeom>
        </p:spPr>
      </p:pic>
      <p:pic>
        <p:nvPicPr>
          <p:cNvPr id="5" name="Tijdelijke aanduiding voor inhoud 5" descr="info-1.jpeg">
            <a:extLst>
              <a:ext uri="{FF2B5EF4-FFF2-40B4-BE49-F238E27FC236}">
                <a16:creationId xmlns:a16="http://schemas.microsoft.com/office/drawing/2014/main" id="{F68FE108-AB09-8A03-326C-995ADDAD74EC}"/>
              </a:ext>
            </a:extLst>
          </p:cNvPr>
          <p:cNvPicPr>
            <a:picLocks noChangeAspect="1"/>
          </p:cNvPicPr>
          <p:nvPr/>
        </p:nvPicPr>
        <p:blipFill>
          <a:blip r:embed="rId4" cstate="screen"/>
          <a:stretch>
            <a:fillRect/>
          </a:stretch>
        </p:blipFill>
        <p:spPr bwMode="auto">
          <a:xfrm>
            <a:off x="2152651" y="1259684"/>
            <a:ext cx="3413997" cy="2169317"/>
          </a:xfrm>
          <a:prstGeom prst="rect">
            <a:avLst/>
          </a:prstGeom>
          <a:noFill/>
          <a:ln w="9525">
            <a:noFill/>
            <a:miter lim="800000"/>
            <a:headEnd/>
            <a:tailEnd/>
          </a:ln>
        </p:spPr>
      </p:pic>
      <p:pic>
        <p:nvPicPr>
          <p:cNvPr id="6" name="Afbeelding 5" descr="Afbeelding met transport, buitenshuis, hemel, grond&#10;&#10;Automatisch gegenereerde beschrijving">
            <a:extLst>
              <a:ext uri="{FF2B5EF4-FFF2-40B4-BE49-F238E27FC236}">
                <a16:creationId xmlns:a16="http://schemas.microsoft.com/office/drawing/2014/main" id="{EBB5E4D3-DDBD-46F6-14C8-DDDC5A2044BA}"/>
              </a:ext>
            </a:extLst>
          </p:cNvPr>
          <p:cNvPicPr>
            <a:picLocks noChangeAspect="1"/>
          </p:cNvPicPr>
          <p:nvPr/>
        </p:nvPicPr>
        <p:blipFill>
          <a:blip r:embed="rId5"/>
          <a:stretch>
            <a:fillRect/>
          </a:stretch>
        </p:blipFill>
        <p:spPr>
          <a:xfrm>
            <a:off x="3621369" y="3715038"/>
            <a:ext cx="2052905" cy="2739306"/>
          </a:xfrm>
          <a:prstGeom prst="rect">
            <a:avLst/>
          </a:prstGeom>
        </p:spPr>
      </p:pic>
      <p:pic>
        <p:nvPicPr>
          <p:cNvPr id="9" name="Afbeelding 8">
            <a:extLst>
              <a:ext uri="{FF2B5EF4-FFF2-40B4-BE49-F238E27FC236}">
                <a16:creationId xmlns:a16="http://schemas.microsoft.com/office/drawing/2014/main" id="{00A07787-CDB3-FDD5-E155-E746ED8CACD2}"/>
              </a:ext>
            </a:extLst>
          </p:cNvPr>
          <p:cNvPicPr>
            <a:picLocks noChangeAspect="1"/>
          </p:cNvPicPr>
          <p:nvPr/>
        </p:nvPicPr>
        <p:blipFill>
          <a:blip r:embed="rId6"/>
          <a:stretch>
            <a:fillRect/>
          </a:stretch>
        </p:blipFill>
        <p:spPr>
          <a:xfrm>
            <a:off x="7824192" y="3690699"/>
            <a:ext cx="1468718" cy="2815719"/>
          </a:xfrm>
          <a:prstGeom prst="rect">
            <a:avLst/>
          </a:prstGeom>
        </p:spPr>
      </p:pic>
      <p:pic>
        <p:nvPicPr>
          <p:cNvPr id="13" name="Afbeelding 12">
            <a:extLst>
              <a:ext uri="{FF2B5EF4-FFF2-40B4-BE49-F238E27FC236}">
                <a16:creationId xmlns:a16="http://schemas.microsoft.com/office/drawing/2014/main" id="{E0F53FD4-2FA7-3E9B-113D-68C978BEE95D}"/>
              </a:ext>
            </a:extLst>
          </p:cNvPr>
          <p:cNvPicPr>
            <a:picLocks noChangeAspect="1"/>
          </p:cNvPicPr>
          <p:nvPr/>
        </p:nvPicPr>
        <p:blipFill>
          <a:blip r:embed="rId7"/>
          <a:stretch>
            <a:fillRect/>
          </a:stretch>
        </p:blipFill>
        <p:spPr>
          <a:xfrm>
            <a:off x="6015121" y="3695903"/>
            <a:ext cx="1443496" cy="2739306"/>
          </a:xfrm>
          <a:prstGeom prst="rect">
            <a:avLst/>
          </a:prstGeom>
        </p:spPr>
      </p:pic>
    </p:spTree>
    <p:extLst>
      <p:ext uri="{BB962C8B-B14F-4D97-AF65-F5344CB8AC3E}">
        <p14:creationId xmlns:p14="http://schemas.microsoft.com/office/powerpoint/2010/main" val="27086497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hthoek 7"/>
          <p:cNvSpPr/>
          <p:nvPr/>
        </p:nvSpPr>
        <p:spPr>
          <a:xfrm>
            <a:off x="9120336" y="188640"/>
            <a:ext cx="1440160" cy="9361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latin typeface="Calibri"/>
            </a:endParaRPr>
          </a:p>
        </p:txBody>
      </p:sp>
      <p:sp>
        <p:nvSpPr>
          <p:cNvPr id="12" name="Titel 2">
            <a:extLst>
              <a:ext uri="{FF2B5EF4-FFF2-40B4-BE49-F238E27FC236}">
                <a16:creationId xmlns:a16="http://schemas.microsoft.com/office/drawing/2014/main" id="{DF6A7FFC-1F13-499E-8889-9F35363DD5E9}"/>
              </a:ext>
            </a:extLst>
          </p:cNvPr>
          <p:cNvSpPr txBox="1">
            <a:spLocks/>
          </p:cNvSpPr>
          <p:nvPr/>
        </p:nvSpPr>
        <p:spPr>
          <a:xfrm>
            <a:off x="2152650" y="434479"/>
            <a:ext cx="7886700" cy="1114275"/>
          </a:xfrm>
          <a:prstGeom prst="rect">
            <a:avLst/>
          </a:prstGeom>
        </p:spPr>
        <p:txBody>
          <a:bodyPr/>
          <a:lstStyle>
            <a:lvl1pPr algn="l" defTabSz="914400" rtl="0" eaLnBrk="1" latinLnBrk="0" hangingPunct="1">
              <a:spcBef>
                <a:spcPct val="0"/>
              </a:spcBef>
              <a:buNone/>
              <a:defRPr sz="3200" b="1" kern="1200">
                <a:solidFill>
                  <a:srgbClr val="009EE0"/>
                </a:solidFill>
                <a:latin typeface="Arial" pitchFamily="34" charset="0"/>
                <a:ea typeface="+mj-ea"/>
                <a:cs typeface="Arial" pitchFamily="34" charset="0"/>
              </a:defRPr>
            </a:lvl1pPr>
          </a:lstStyle>
          <a:p>
            <a:r>
              <a:rPr lang="nl-BE" dirty="0">
                <a:solidFill>
                  <a:srgbClr val="0070C0"/>
                </a:solidFill>
              </a:rPr>
              <a:t>4. </a:t>
            </a:r>
            <a:r>
              <a:rPr lang="nl-NL" dirty="0">
                <a:solidFill>
                  <a:srgbClr val="0070C0"/>
                </a:solidFill>
              </a:rPr>
              <a:t>A</a:t>
            </a:r>
            <a:r>
              <a:rPr lang="nl-BE" dirty="0" err="1">
                <a:solidFill>
                  <a:srgbClr val="0070C0"/>
                </a:solidFill>
              </a:rPr>
              <a:t>anleg</a:t>
            </a:r>
            <a:r>
              <a:rPr lang="nl-BE" dirty="0">
                <a:solidFill>
                  <a:srgbClr val="0070C0"/>
                </a:solidFill>
              </a:rPr>
              <a:t> wegenis (Kantstrook)</a:t>
            </a:r>
          </a:p>
          <a:p>
            <a:endParaRPr lang="nl-BE" dirty="0">
              <a:solidFill>
                <a:srgbClr val="0070C0"/>
              </a:solidFill>
            </a:endParaRPr>
          </a:p>
        </p:txBody>
      </p:sp>
      <p:sp>
        <p:nvSpPr>
          <p:cNvPr id="2" name="Tekstvak 1">
            <a:extLst>
              <a:ext uri="{FF2B5EF4-FFF2-40B4-BE49-F238E27FC236}">
                <a16:creationId xmlns:a16="http://schemas.microsoft.com/office/drawing/2014/main" id="{90053948-5FEE-FFA9-C4A0-98A70776D5CE}"/>
              </a:ext>
            </a:extLst>
          </p:cNvPr>
          <p:cNvSpPr txBox="1"/>
          <p:nvPr/>
        </p:nvSpPr>
        <p:spPr>
          <a:xfrm>
            <a:off x="1847528" y="1340769"/>
            <a:ext cx="8640960" cy="5165649"/>
          </a:xfrm>
          <a:prstGeom prst="rect">
            <a:avLst/>
          </a:prstGeom>
        </p:spPr>
        <p:txBody>
          <a:bodyPr vert="horz" wrap="square" lIns="91440" tIns="45720" rIns="91440" bIns="45720" rtlCol="0" anchor="t">
            <a:normAutofit/>
          </a:bodyPr>
          <a:lstStyle/>
          <a:p>
            <a:pPr>
              <a:lnSpc>
                <a:spcPct val="120000"/>
              </a:lnSpc>
            </a:pPr>
            <a:endParaRPr lang="nl-NL" dirty="0">
              <a:solidFill>
                <a:prstClr val="black"/>
              </a:solidFill>
              <a:latin typeface="Calibri"/>
            </a:endParaRPr>
          </a:p>
          <a:p>
            <a:pPr>
              <a:lnSpc>
                <a:spcPct val="120000"/>
              </a:lnSpc>
            </a:pPr>
            <a:endParaRPr lang="nl-NL" dirty="0">
              <a:solidFill>
                <a:prstClr val="black"/>
              </a:solidFill>
              <a:latin typeface="Calibri"/>
            </a:endParaRPr>
          </a:p>
          <a:p>
            <a:pPr>
              <a:lnSpc>
                <a:spcPct val="120000"/>
              </a:lnSpc>
            </a:pPr>
            <a:endParaRPr lang="nl-NL" dirty="0">
              <a:solidFill>
                <a:prstClr val="black"/>
              </a:solidFill>
              <a:latin typeface="Calibri"/>
            </a:endParaRPr>
          </a:p>
          <a:p>
            <a:pPr algn="ctr">
              <a:lnSpc>
                <a:spcPct val="120000"/>
              </a:lnSpc>
            </a:pPr>
            <a:endParaRPr lang="nl-NL" dirty="0">
              <a:solidFill>
                <a:prstClr val="black"/>
              </a:solidFill>
              <a:latin typeface="Calibri"/>
            </a:endParaRPr>
          </a:p>
          <a:p>
            <a:pPr algn="ctr">
              <a:lnSpc>
                <a:spcPct val="120000"/>
              </a:lnSpc>
            </a:pPr>
            <a:endParaRPr lang="nl-BE" dirty="0">
              <a:solidFill>
                <a:prstClr val="black"/>
              </a:solidFill>
              <a:latin typeface="Calibri"/>
            </a:endParaRPr>
          </a:p>
          <a:p>
            <a:pPr>
              <a:defRPr/>
            </a:pPr>
            <a:endParaRPr lang="nl-BE" dirty="0">
              <a:solidFill>
                <a:prstClr val="black"/>
              </a:solidFill>
              <a:latin typeface="Calibri"/>
            </a:endParaRPr>
          </a:p>
          <a:p>
            <a:pPr>
              <a:defRPr/>
            </a:pPr>
            <a:endParaRPr lang="nl-BE" dirty="0">
              <a:solidFill>
                <a:prstClr val="black"/>
              </a:solidFill>
              <a:latin typeface="Calibri"/>
            </a:endParaRPr>
          </a:p>
          <a:p>
            <a:pPr>
              <a:defRPr/>
            </a:pPr>
            <a:endParaRPr lang="nl-BE" dirty="0">
              <a:solidFill>
                <a:prstClr val="black"/>
              </a:solidFill>
              <a:latin typeface="Calibri"/>
            </a:endParaRPr>
          </a:p>
          <a:p>
            <a:pPr>
              <a:defRPr/>
            </a:pPr>
            <a:endParaRPr lang="nl-BE" dirty="0">
              <a:solidFill>
                <a:prstClr val="black"/>
              </a:solidFill>
              <a:latin typeface="Calibri"/>
            </a:endParaRPr>
          </a:p>
        </p:txBody>
      </p:sp>
      <p:pic>
        <p:nvPicPr>
          <p:cNvPr id="3" name="Afbeelding 2">
            <a:extLst>
              <a:ext uri="{FF2B5EF4-FFF2-40B4-BE49-F238E27FC236}">
                <a16:creationId xmlns:a16="http://schemas.microsoft.com/office/drawing/2014/main" id="{038E1230-3267-7A41-F329-44197792D206}"/>
              </a:ext>
            </a:extLst>
          </p:cNvPr>
          <p:cNvPicPr>
            <a:picLocks noChangeAspect="1"/>
          </p:cNvPicPr>
          <p:nvPr/>
        </p:nvPicPr>
        <p:blipFill>
          <a:blip r:embed="rId3" cstate="print"/>
          <a:stretch>
            <a:fillRect/>
          </a:stretch>
        </p:blipFill>
        <p:spPr>
          <a:xfrm>
            <a:off x="7956773" y="120078"/>
            <a:ext cx="2343150" cy="1743075"/>
          </a:xfrm>
          <a:prstGeom prst="rect">
            <a:avLst/>
          </a:prstGeom>
        </p:spPr>
      </p:pic>
      <p:pic>
        <p:nvPicPr>
          <p:cNvPr id="5" name="Tijdelijke aanduiding voor inhoud 5" descr="info-1.jpeg">
            <a:extLst>
              <a:ext uri="{FF2B5EF4-FFF2-40B4-BE49-F238E27FC236}">
                <a16:creationId xmlns:a16="http://schemas.microsoft.com/office/drawing/2014/main" id="{DE013102-B5FA-A75D-AECE-ABF73DD7E5CE}"/>
              </a:ext>
            </a:extLst>
          </p:cNvPr>
          <p:cNvPicPr>
            <a:picLocks noChangeAspect="1"/>
          </p:cNvPicPr>
          <p:nvPr/>
        </p:nvPicPr>
        <p:blipFill>
          <a:blip r:embed="rId4" cstate="screen"/>
          <a:stretch>
            <a:fillRect/>
          </a:stretch>
        </p:blipFill>
        <p:spPr bwMode="auto">
          <a:xfrm>
            <a:off x="2152651" y="1259684"/>
            <a:ext cx="3413997" cy="2169317"/>
          </a:xfrm>
          <a:prstGeom prst="rect">
            <a:avLst/>
          </a:prstGeom>
          <a:noFill/>
          <a:ln w="9525">
            <a:noFill/>
            <a:miter lim="800000"/>
            <a:headEnd/>
            <a:tailEnd/>
          </a:ln>
        </p:spPr>
      </p:pic>
      <p:pic>
        <p:nvPicPr>
          <p:cNvPr id="7" name="Afbeelding 6" descr="Afbeelding met buitenshuis, boom, grond, plant&#10;&#10;Door AI gegenereerde inhoud is mogelijk onjuist.">
            <a:extLst>
              <a:ext uri="{FF2B5EF4-FFF2-40B4-BE49-F238E27FC236}">
                <a16:creationId xmlns:a16="http://schemas.microsoft.com/office/drawing/2014/main" id="{07F69AE2-C3A7-5513-CE79-D229E10901CB}"/>
              </a:ext>
            </a:extLst>
          </p:cNvPr>
          <p:cNvPicPr>
            <a:picLocks noChangeAspect="1"/>
          </p:cNvPicPr>
          <p:nvPr/>
        </p:nvPicPr>
        <p:blipFill>
          <a:blip r:embed="rId5"/>
          <a:stretch>
            <a:fillRect/>
          </a:stretch>
        </p:blipFill>
        <p:spPr>
          <a:xfrm>
            <a:off x="7953902" y="2312195"/>
            <a:ext cx="2403778" cy="3205037"/>
          </a:xfrm>
          <a:prstGeom prst="rect">
            <a:avLst/>
          </a:prstGeom>
        </p:spPr>
      </p:pic>
      <p:pic>
        <p:nvPicPr>
          <p:cNvPr id="13" name="Afbeelding 12">
            <a:extLst>
              <a:ext uri="{FF2B5EF4-FFF2-40B4-BE49-F238E27FC236}">
                <a16:creationId xmlns:a16="http://schemas.microsoft.com/office/drawing/2014/main" id="{8C691958-63E1-5A55-A5A4-3BBB70F3CF50}"/>
              </a:ext>
            </a:extLst>
          </p:cNvPr>
          <p:cNvPicPr>
            <a:picLocks noChangeAspect="1"/>
          </p:cNvPicPr>
          <p:nvPr/>
        </p:nvPicPr>
        <p:blipFill>
          <a:blip r:embed="rId6"/>
          <a:stretch>
            <a:fillRect/>
          </a:stretch>
        </p:blipFill>
        <p:spPr>
          <a:xfrm>
            <a:off x="2140160" y="3645025"/>
            <a:ext cx="3408733" cy="2276927"/>
          </a:xfrm>
          <a:prstGeom prst="rect">
            <a:avLst/>
          </a:prstGeom>
        </p:spPr>
      </p:pic>
      <p:pic>
        <p:nvPicPr>
          <p:cNvPr id="19" name="Afbeelding 18">
            <a:extLst>
              <a:ext uri="{FF2B5EF4-FFF2-40B4-BE49-F238E27FC236}">
                <a16:creationId xmlns:a16="http://schemas.microsoft.com/office/drawing/2014/main" id="{97EE8B44-C89C-7AD9-A4F6-96813D44F64D}"/>
              </a:ext>
            </a:extLst>
          </p:cNvPr>
          <p:cNvPicPr>
            <a:picLocks noChangeAspect="1"/>
          </p:cNvPicPr>
          <p:nvPr/>
        </p:nvPicPr>
        <p:blipFill>
          <a:blip r:embed="rId7"/>
          <a:stretch>
            <a:fillRect/>
          </a:stretch>
        </p:blipFill>
        <p:spPr>
          <a:xfrm>
            <a:off x="5786336" y="2312195"/>
            <a:ext cx="1965848" cy="3250984"/>
          </a:xfrm>
          <a:prstGeom prst="rect">
            <a:avLst/>
          </a:prstGeom>
        </p:spPr>
      </p:pic>
    </p:spTree>
    <p:extLst>
      <p:ext uri="{BB962C8B-B14F-4D97-AF65-F5344CB8AC3E}">
        <p14:creationId xmlns:p14="http://schemas.microsoft.com/office/powerpoint/2010/main" val="11955453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hthoek 7"/>
          <p:cNvSpPr/>
          <p:nvPr/>
        </p:nvSpPr>
        <p:spPr>
          <a:xfrm>
            <a:off x="9120336" y="188640"/>
            <a:ext cx="1440160" cy="9361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latin typeface="Calibri"/>
            </a:endParaRPr>
          </a:p>
        </p:txBody>
      </p:sp>
      <p:sp>
        <p:nvSpPr>
          <p:cNvPr id="12" name="Titel 2">
            <a:extLst>
              <a:ext uri="{FF2B5EF4-FFF2-40B4-BE49-F238E27FC236}">
                <a16:creationId xmlns:a16="http://schemas.microsoft.com/office/drawing/2014/main" id="{DF6A7FFC-1F13-499E-8889-9F35363DD5E9}"/>
              </a:ext>
            </a:extLst>
          </p:cNvPr>
          <p:cNvSpPr txBox="1">
            <a:spLocks/>
          </p:cNvSpPr>
          <p:nvPr/>
        </p:nvSpPr>
        <p:spPr>
          <a:xfrm>
            <a:off x="2152650" y="434479"/>
            <a:ext cx="7886700" cy="1114275"/>
          </a:xfrm>
          <a:prstGeom prst="rect">
            <a:avLst/>
          </a:prstGeom>
        </p:spPr>
        <p:txBody>
          <a:bodyPr/>
          <a:lstStyle>
            <a:lvl1pPr algn="l" defTabSz="914400" rtl="0" eaLnBrk="1" latinLnBrk="0" hangingPunct="1">
              <a:spcBef>
                <a:spcPct val="0"/>
              </a:spcBef>
              <a:buNone/>
              <a:defRPr sz="3200" b="1" kern="1200">
                <a:solidFill>
                  <a:srgbClr val="009EE0"/>
                </a:solidFill>
                <a:latin typeface="Arial" pitchFamily="34" charset="0"/>
                <a:ea typeface="+mj-ea"/>
                <a:cs typeface="Arial" pitchFamily="34" charset="0"/>
              </a:defRPr>
            </a:lvl1pPr>
          </a:lstStyle>
          <a:p>
            <a:r>
              <a:rPr lang="nl-BE" dirty="0">
                <a:solidFill>
                  <a:srgbClr val="0070C0"/>
                </a:solidFill>
              </a:rPr>
              <a:t>4. </a:t>
            </a:r>
            <a:r>
              <a:rPr lang="nl-NL" dirty="0">
                <a:solidFill>
                  <a:srgbClr val="0070C0"/>
                </a:solidFill>
              </a:rPr>
              <a:t>A</a:t>
            </a:r>
            <a:r>
              <a:rPr lang="nl-BE" dirty="0" err="1">
                <a:solidFill>
                  <a:srgbClr val="0070C0"/>
                </a:solidFill>
              </a:rPr>
              <a:t>anleg</a:t>
            </a:r>
            <a:r>
              <a:rPr lang="nl-BE" dirty="0">
                <a:solidFill>
                  <a:srgbClr val="0070C0"/>
                </a:solidFill>
              </a:rPr>
              <a:t> wegenis (fundering)</a:t>
            </a:r>
          </a:p>
        </p:txBody>
      </p:sp>
      <p:sp>
        <p:nvSpPr>
          <p:cNvPr id="2" name="Tekstvak 1">
            <a:extLst>
              <a:ext uri="{FF2B5EF4-FFF2-40B4-BE49-F238E27FC236}">
                <a16:creationId xmlns:a16="http://schemas.microsoft.com/office/drawing/2014/main" id="{90053948-5FEE-FFA9-C4A0-98A70776D5CE}"/>
              </a:ext>
            </a:extLst>
          </p:cNvPr>
          <p:cNvSpPr txBox="1"/>
          <p:nvPr/>
        </p:nvSpPr>
        <p:spPr>
          <a:xfrm>
            <a:off x="1847528" y="1340769"/>
            <a:ext cx="8640960" cy="5165649"/>
          </a:xfrm>
          <a:prstGeom prst="rect">
            <a:avLst/>
          </a:prstGeom>
        </p:spPr>
        <p:txBody>
          <a:bodyPr vert="horz" wrap="square" lIns="91440" tIns="45720" rIns="91440" bIns="45720" rtlCol="0" anchor="t">
            <a:normAutofit/>
          </a:bodyPr>
          <a:lstStyle/>
          <a:p>
            <a:pPr>
              <a:lnSpc>
                <a:spcPct val="120000"/>
              </a:lnSpc>
            </a:pPr>
            <a:endParaRPr lang="nl-NL" dirty="0">
              <a:solidFill>
                <a:prstClr val="black"/>
              </a:solidFill>
              <a:latin typeface="Calibri"/>
            </a:endParaRPr>
          </a:p>
          <a:p>
            <a:pPr>
              <a:lnSpc>
                <a:spcPct val="120000"/>
              </a:lnSpc>
            </a:pPr>
            <a:endParaRPr lang="nl-NL" dirty="0">
              <a:solidFill>
                <a:prstClr val="black"/>
              </a:solidFill>
              <a:latin typeface="Calibri"/>
            </a:endParaRPr>
          </a:p>
          <a:p>
            <a:pPr>
              <a:lnSpc>
                <a:spcPct val="120000"/>
              </a:lnSpc>
            </a:pPr>
            <a:endParaRPr lang="nl-NL" dirty="0">
              <a:solidFill>
                <a:prstClr val="black"/>
              </a:solidFill>
              <a:latin typeface="Calibri"/>
            </a:endParaRPr>
          </a:p>
          <a:p>
            <a:pPr algn="ctr">
              <a:lnSpc>
                <a:spcPct val="120000"/>
              </a:lnSpc>
            </a:pPr>
            <a:endParaRPr lang="nl-NL" dirty="0">
              <a:solidFill>
                <a:prstClr val="black"/>
              </a:solidFill>
              <a:latin typeface="Calibri"/>
            </a:endParaRPr>
          </a:p>
          <a:p>
            <a:pPr algn="ctr">
              <a:lnSpc>
                <a:spcPct val="120000"/>
              </a:lnSpc>
            </a:pPr>
            <a:endParaRPr lang="nl-BE" dirty="0">
              <a:solidFill>
                <a:prstClr val="black"/>
              </a:solidFill>
              <a:latin typeface="Calibri"/>
            </a:endParaRPr>
          </a:p>
          <a:p>
            <a:pPr>
              <a:defRPr/>
            </a:pPr>
            <a:endParaRPr lang="nl-BE" dirty="0">
              <a:solidFill>
                <a:prstClr val="black"/>
              </a:solidFill>
              <a:latin typeface="Calibri"/>
            </a:endParaRPr>
          </a:p>
          <a:p>
            <a:pPr>
              <a:defRPr/>
            </a:pPr>
            <a:endParaRPr lang="nl-BE" dirty="0">
              <a:solidFill>
                <a:prstClr val="black"/>
              </a:solidFill>
              <a:latin typeface="Calibri"/>
            </a:endParaRPr>
          </a:p>
          <a:p>
            <a:pPr>
              <a:defRPr/>
            </a:pPr>
            <a:endParaRPr lang="nl-BE" dirty="0">
              <a:solidFill>
                <a:prstClr val="black"/>
              </a:solidFill>
              <a:latin typeface="Calibri"/>
            </a:endParaRPr>
          </a:p>
          <a:p>
            <a:pPr>
              <a:defRPr/>
            </a:pPr>
            <a:endParaRPr lang="nl-BE" dirty="0">
              <a:solidFill>
                <a:prstClr val="black"/>
              </a:solidFill>
              <a:latin typeface="Calibri"/>
            </a:endParaRPr>
          </a:p>
        </p:txBody>
      </p:sp>
      <p:pic>
        <p:nvPicPr>
          <p:cNvPr id="3" name="Afbeelding 2">
            <a:extLst>
              <a:ext uri="{FF2B5EF4-FFF2-40B4-BE49-F238E27FC236}">
                <a16:creationId xmlns:a16="http://schemas.microsoft.com/office/drawing/2014/main" id="{038E1230-3267-7A41-F329-44197792D206}"/>
              </a:ext>
            </a:extLst>
          </p:cNvPr>
          <p:cNvPicPr>
            <a:picLocks noChangeAspect="1"/>
          </p:cNvPicPr>
          <p:nvPr/>
        </p:nvPicPr>
        <p:blipFill>
          <a:blip r:embed="rId3" cstate="print"/>
          <a:stretch>
            <a:fillRect/>
          </a:stretch>
        </p:blipFill>
        <p:spPr>
          <a:xfrm>
            <a:off x="7956773" y="120078"/>
            <a:ext cx="2343150" cy="1743075"/>
          </a:xfrm>
          <a:prstGeom prst="rect">
            <a:avLst/>
          </a:prstGeom>
        </p:spPr>
      </p:pic>
      <p:pic>
        <p:nvPicPr>
          <p:cNvPr id="5" name="Tijdelijke aanduiding voor inhoud 5" descr="info-1.jpeg">
            <a:extLst>
              <a:ext uri="{FF2B5EF4-FFF2-40B4-BE49-F238E27FC236}">
                <a16:creationId xmlns:a16="http://schemas.microsoft.com/office/drawing/2014/main" id="{DE013102-B5FA-A75D-AECE-ABF73DD7E5CE}"/>
              </a:ext>
            </a:extLst>
          </p:cNvPr>
          <p:cNvPicPr>
            <a:picLocks noChangeAspect="1"/>
          </p:cNvPicPr>
          <p:nvPr/>
        </p:nvPicPr>
        <p:blipFill>
          <a:blip r:embed="rId4" cstate="screen"/>
          <a:stretch>
            <a:fillRect/>
          </a:stretch>
        </p:blipFill>
        <p:spPr bwMode="auto">
          <a:xfrm>
            <a:off x="2152651" y="1259683"/>
            <a:ext cx="3151261" cy="2002370"/>
          </a:xfrm>
          <a:prstGeom prst="rect">
            <a:avLst/>
          </a:prstGeom>
          <a:noFill/>
          <a:ln w="9525">
            <a:noFill/>
            <a:miter lim="800000"/>
            <a:headEnd/>
            <a:tailEnd/>
          </a:ln>
        </p:spPr>
      </p:pic>
      <p:pic>
        <p:nvPicPr>
          <p:cNvPr id="10" name="Afbeelding 9">
            <a:extLst>
              <a:ext uri="{FF2B5EF4-FFF2-40B4-BE49-F238E27FC236}">
                <a16:creationId xmlns:a16="http://schemas.microsoft.com/office/drawing/2014/main" id="{A58770DB-7AEC-18D5-E349-85885F99E272}"/>
              </a:ext>
            </a:extLst>
          </p:cNvPr>
          <p:cNvPicPr>
            <a:picLocks noChangeAspect="1"/>
          </p:cNvPicPr>
          <p:nvPr/>
        </p:nvPicPr>
        <p:blipFill>
          <a:blip r:embed="rId5"/>
          <a:stretch>
            <a:fillRect/>
          </a:stretch>
        </p:blipFill>
        <p:spPr>
          <a:xfrm>
            <a:off x="2152650" y="3478077"/>
            <a:ext cx="3151261" cy="2695846"/>
          </a:xfrm>
          <a:prstGeom prst="rect">
            <a:avLst/>
          </a:prstGeom>
        </p:spPr>
      </p:pic>
      <p:pic>
        <p:nvPicPr>
          <p:cNvPr id="15" name="Afbeelding 14" descr="Afbeelding met buitenshuis, hemel, voertuig, grond&#10;&#10;Automatisch gegenereerde beschrijving">
            <a:extLst>
              <a:ext uri="{FF2B5EF4-FFF2-40B4-BE49-F238E27FC236}">
                <a16:creationId xmlns:a16="http://schemas.microsoft.com/office/drawing/2014/main" id="{811D6901-FEDE-28A3-FD65-05CC7316259B}"/>
              </a:ext>
            </a:extLst>
          </p:cNvPr>
          <p:cNvPicPr>
            <a:picLocks noChangeAspect="1"/>
          </p:cNvPicPr>
          <p:nvPr/>
        </p:nvPicPr>
        <p:blipFill>
          <a:blip r:embed="rId6"/>
          <a:stretch>
            <a:fillRect/>
          </a:stretch>
        </p:blipFill>
        <p:spPr>
          <a:xfrm>
            <a:off x="5677598" y="1726422"/>
            <a:ext cx="1623027" cy="2164035"/>
          </a:xfrm>
          <a:prstGeom prst="rect">
            <a:avLst/>
          </a:prstGeom>
        </p:spPr>
      </p:pic>
      <p:pic>
        <p:nvPicPr>
          <p:cNvPr id="7" name="Afbeelding 6" descr="Afbeelding met buitenshuis, boom, plant, aarde&#10;&#10;Door AI gegenereerde inhoud is mogelijk onjuist.">
            <a:extLst>
              <a:ext uri="{FF2B5EF4-FFF2-40B4-BE49-F238E27FC236}">
                <a16:creationId xmlns:a16="http://schemas.microsoft.com/office/drawing/2014/main" id="{F0DEC513-7CED-0C04-D8B6-8FAE8E4A0D3C}"/>
              </a:ext>
            </a:extLst>
          </p:cNvPr>
          <p:cNvPicPr>
            <a:picLocks noChangeAspect="1"/>
          </p:cNvPicPr>
          <p:nvPr/>
        </p:nvPicPr>
        <p:blipFill>
          <a:blip r:embed="rId7"/>
          <a:stretch>
            <a:fillRect/>
          </a:stretch>
        </p:blipFill>
        <p:spPr>
          <a:xfrm rot="5400000">
            <a:off x="7570691" y="2176982"/>
            <a:ext cx="2491607" cy="1868705"/>
          </a:xfrm>
          <a:prstGeom prst="rect">
            <a:avLst/>
          </a:prstGeom>
        </p:spPr>
      </p:pic>
      <p:pic>
        <p:nvPicPr>
          <p:cNvPr id="11" name="Afbeelding 10" descr="Afbeelding met buitenshuis, grond, kleding, plant&#10;&#10;Door AI gegenereerde inhoud is mogelijk onjuist.">
            <a:extLst>
              <a:ext uri="{FF2B5EF4-FFF2-40B4-BE49-F238E27FC236}">
                <a16:creationId xmlns:a16="http://schemas.microsoft.com/office/drawing/2014/main" id="{B1E44374-C86D-7EBB-5138-CB6074C9C09F}"/>
              </a:ext>
            </a:extLst>
          </p:cNvPr>
          <p:cNvPicPr>
            <a:picLocks noChangeAspect="1"/>
          </p:cNvPicPr>
          <p:nvPr/>
        </p:nvPicPr>
        <p:blipFill>
          <a:blip r:embed="rId8"/>
          <a:stretch>
            <a:fillRect/>
          </a:stretch>
        </p:blipFill>
        <p:spPr>
          <a:xfrm rot="5400000">
            <a:off x="5449717" y="4435214"/>
            <a:ext cx="2164037" cy="1623028"/>
          </a:xfrm>
          <a:prstGeom prst="rect">
            <a:avLst/>
          </a:prstGeom>
        </p:spPr>
      </p:pic>
      <p:pic>
        <p:nvPicPr>
          <p:cNvPr id="9" name="Afbeelding 8" descr="Afbeelding met buitenshuis, boom, plant, hemel&#10;&#10;Door AI gegenereerde inhoud is mogelijk onjuist.">
            <a:extLst>
              <a:ext uri="{FF2B5EF4-FFF2-40B4-BE49-F238E27FC236}">
                <a16:creationId xmlns:a16="http://schemas.microsoft.com/office/drawing/2014/main" id="{4D376EF6-CA2C-3658-0D81-F0A933276516}"/>
              </a:ext>
            </a:extLst>
          </p:cNvPr>
          <p:cNvPicPr>
            <a:picLocks noChangeAspect="1"/>
          </p:cNvPicPr>
          <p:nvPr/>
        </p:nvPicPr>
        <p:blipFill>
          <a:blip r:embed="rId9"/>
          <a:stretch>
            <a:fillRect/>
          </a:stretch>
        </p:blipFill>
        <p:spPr>
          <a:xfrm>
            <a:off x="7924767" y="4448351"/>
            <a:ext cx="1717923" cy="2290564"/>
          </a:xfrm>
          <a:prstGeom prst="rect">
            <a:avLst/>
          </a:prstGeom>
        </p:spPr>
      </p:pic>
    </p:spTree>
    <p:extLst>
      <p:ext uri="{BB962C8B-B14F-4D97-AF65-F5344CB8AC3E}">
        <p14:creationId xmlns:p14="http://schemas.microsoft.com/office/powerpoint/2010/main" val="5301332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hthoek 7"/>
          <p:cNvSpPr/>
          <p:nvPr/>
        </p:nvSpPr>
        <p:spPr>
          <a:xfrm>
            <a:off x="9120336" y="188640"/>
            <a:ext cx="1440160" cy="9361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latin typeface="Calibri"/>
            </a:endParaRPr>
          </a:p>
        </p:txBody>
      </p:sp>
      <p:sp>
        <p:nvSpPr>
          <p:cNvPr id="12" name="Titel 2">
            <a:extLst>
              <a:ext uri="{FF2B5EF4-FFF2-40B4-BE49-F238E27FC236}">
                <a16:creationId xmlns:a16="http://schemas.microsoft.com/office/drawing/2014/main" id="{DF6A7FFC-1F13-499E-8889-9F35363DD5E9}"/>
              </a:ext>
            </a:extLst>
          </p:cNvPr>
          <p:cNvSpPr txBox="1">
            <a:spLocks/>
          </p:cNvSpPr>
          <p:nvPr/>
        </p:nvSpPr>
        <p:spPr>
          <a:xfrm>
            <a:off x="2152650" y="434479"/>
            <a:ext cx="7886700" cy="1114275"/>
          </a:xfrm>
          <a:prstGeom prst="rect">
            <a:avLst/>
          </a:prstGeom>
        </p:spPr>
        <p:txBody>
          <a:bodyPr/>
          <a:lstStyle>
            <a:lvl1pPr algn="l" defTabSz="914400" rtl="0" eaLnBrk="1" latinLnBrk="0" hangingPunct="1">
              <a:spcBef>
                <a:spcPct val="0"/>
              </a:spcBef>
              <a:buNone/>
              <a:defRPr sz="3200" b="1" kern="1200">
                <a:solidFill>
                  <a:srgbClr val="009EE0"/>
                </a:solidFill>
                <a:latin typeface="Arial" pitchFamily="34" charset="0"/>
                <a:ea typeface="+mj-ea"/>
                <a:cs typeface="Arial" pitchFamily="34" charset="0"/>
              </a:defRPr>
            </a:lvl1pPr>
          </a:lstStyle>
          <a:p>
            <a:r>
              <a:rPr lang="nl-BE" dirty="0">
                <a:solidFill>
                  <a:srgbClr val="0070C0"/>
                </a:solidFill>
              </a:rPr>
              <a:t>4. </a:t>
            </a:r>
            <a:r>
              <a:rPr lang="nl-NL" dirty="0">
                <a:solidFill>
                  <a:srgbClr val="0070C0"/>
                </a:solidFill>
              </a:rPr>
              <a:t>A</a:t>
            </a:r>
            <a:r>
              <a:rPr lang="nl-BE" dirty="0" err="1">
                <a:solidFill>
                  <a:srgbClr val="0070C0"/>
                </a:solidFill>
              </a:rPr>
              <a:t>anleg</a:t>
            </a:r>
            <a:r>
              <a:rPr lang="nl-BE" dirty="0">
                <a:solidFill>
                  <a:srgbClr val="0070C0"/>
                </a:solidFill>
              </a:rPr>
              <a:t> wegenis (asfalt)</a:t>
            </a:r>
          </a:p>
        </p:txBody>
      </p:sp>
      <p:sp>
        <p:nvSpPr>
          <p:cNvPr id="2" name="Tekstvak 1">
            <a:extLst>
              <a:ext uri="{FF2B5EF4-FFF2-40B4-BE49-F238E27FC236}">
                <a16:creationId xmlns:a16="http://schemas.microsoft.com/office/drawing/2014/main" id="{90053948-5FEE-FFA9-C4A0-98A70776D5CE}"/>
              </a:ext>
            </a:extLst>
          </p:cNvPr>
          <p:cNvSpPr txBox="1"/>
          <p:nvPr/>
        </p:nvSpPr>
        <p:spPr>
          <a:xfrm>
            <a:off x="1847528" y="1340769"/>
            <a:ext cx="8640960" cy="5165649"/>
          </a:xfrm>
          <a:prstGeom prst="rect">
            <a:avLst/>
          </a:prstGeom>
        </p:spPr>
        <p:txBody>
          <a:bodyPr vert="horz" wrap="square" lIns="91440" tIns="45720" rIns="91440" bIns="45720" rtlCol="0" anchor="t">
            <a:normAutofit/>
          </a:bodyPr>
          <a:lstStyle/>
          <a:p>
            <a:pPr>
              <a:lnSpc>
                <a:spcPct val="120000"/>
              </a:lnSpc>
            </a:pPr>
            <a:endParaRPr lang="nl-NL" dirty="0">
              <a:solidFill>
                <a:prstClr val="black"/>
              </a:solidFill>
              <a:latin typeface="Calibri"/>
            </a:endParaRPr>
          </a:p>
          <a:p>
            <a:pPr>
              <a:lnSpc>
                <a:spcPct val="120000"/>
              </a:lnSpc>
            </a:pPr>
            <a:endParaRPr lang="nl-NL" dirty="0">
              <a:solidFill>
                <a:prstClr val="black"/>
              </a:solidFill>
              <a:latin typeface="Calibri"/>
            </a:endParaRPr>
          </a:p>
          <a:p>
            <a:pPr>
              <a:lnSpc>
                <a:spcPct val="120000"/>
              </a:lnSpc>
            </a:pPr>
            <a:endParaRPr lang="nl-NL" dirty="0">
              <a:solidFill>
                <a:prstClr val="black"/>
              </a:solidFill>
              <a:latin typeface="Calibri"/>
            </a:endParaRPr>
          </a:p>
          <a:p>
            <a:pPr algn="ctr">
              <a:lnSpc>
                <a:spcPct val="120000"/>
              </a:lnSpc>
            </a:pPr>
            <a:endParaRPr lang="nl-NL" dirty="0">
              <a:solidFill>
                <a:prstClr val="black"/>
              </a:solidFill>
              <a:latin typeface="Calibri"/>
            </a:endParaRPr>
          </a:p>
          <a:p>
            <a:pPr algn="ctr">
              <a:lnSpc>
                <a:spcPct val="120000"/>
              </a:lnSpc>
            </a:pPr>
            <a:endParaRPr lang="nl-BE" dirty="0">
              <a:solidFill>
                <a:prstClr val="black"/>
              </a:solidFill>
              <a:latin typeface="Calibri"/>
            </a:endParaRPr>
          </a:p>
          <a:p>
            <a:pPr>
              <a:defRPr/>
            </a:pPr>
            <a:endParaRPr lang="nl-BE" dirty="0">
              <a:solidFill>
                <a:prstClr val="black"/>
              </a:solidFill>
              <a:latin typeface="Calibri"/>
            </a:endParaRPr>
          </a:p>
          <a:p>
            <a:pPr>
              <a:defRPr/>
            </a:pPr>
            <a:endParaRPr lang="nl-BE" dirty="0">
              <a:solidFill>
                <a:prstClr val="black"/>
              </a:solidFill>
              <a:latin typeface="Calibri"/>
            </a:endParaRPr>
          </a:p>
          <a:p>
            <a:pPr>
              <a:defRPr/>
            </a:pPr>
            <a:endParaRPr lang="nl-BE" dirty="0">
              <a:solidFill>
                <a:prstClr val="black"/>
              </a:solidFill>
              <a:latin typeface="Calibri"/>
            </a:endParaRPr>
          </a:p>
          <a:p>
            <a:pPr>
              <a:defRPr/>
            </a:pPr>
            <a:endParaRPr lang="nl-BE" dirty="0">
              <a:solidFill>
                <a:prstClr val="black"/>
              </a:solidFill>
              <a:latin typeface="Calibri"/>
            </a:endParaRPr>
          </a:p>
        </p:txBody>
      </p:sp>
      <p:pic>
        <p:nvPicPr>
          <p:cNvPr id="3" name="Afbeelding 2">
            <a:extLst>
              <a:ext uri="{FF2B5EF4-FFF2-40B4-BE49-F238E27FC236}">
                <a16:creationId xmlns:a16="http://schemas.microsoft.com/office/drawing/2014/main" id="{038E1230-3267-7A41-F329-44197792D206}"/>
              </a:ext>
            </a:extLst>
          </p:cNvPr>
          <p:cNvPicPr>
            <a:picLocks noChangeAspect="1"/>
          </p:cNvPicPr>
          <p:nvPr/>
        </p:nvPicPr>
        <p:blipFill>
          <a:blip r:embed="rId3" cstate="print"/>
          <a:stretch>
            <a:fillRect/>
          </a:stretch>
        </p:blipFill>
        <p:spPr>
          <a:xfrm>
            <a:off x="7956773" y="120078"/>
            <a:ext cx="2343150" cy="1743075"/>
          </a:xfrm>
          <a:prstGeom prst="rect">
            <a:avLst/>
          </a:prstGeom>
        </p:spPr>
      </p:pic>
      <p:pic>
        <p:nvPicPr>
          <p:cNvPr id="5" name="Tijdelijke aanduiding voor inhoud 5" descr="info-1.jpeg">
            <a:extLst>
              <a:ext uri="{FF2B5EF4-FFF2-40B4-BE49-F238E27FC236}">
                <a16:creationId xmlns:a16="http://schemas.microsoft.com/office/drawing/2014/main" id="{DE013102-B5FA-A75D-AECE-ABF73DD7E5CE}"/>
              </a:ext>
            </a:extLst>
          </p:cNvPr>
          <p:cNvPicPr>
            <a:picLocks noChangeAspect="1"/>
          </p:cNvPicPr>
          <p:nvPr/>
        </p:nvPicPr>
        <p:blipFill>
          <a:blip r:embed="rId4" cstate="screen"/>
          <a:stretch>
            <a:fillRect/>
          </a:stretch>
        </p:blipFill>
        <p:spPr bwMode="auto">
          <a:xfrm>
            <a:off x="2152651" y="1259684"/>
            <a:ext cx="3413997" cy="2169317"/>
          </a:xfrm>
          <a:prstGeom prst="rect">
            <a:avLst/>
          </a:prstGeom>
          <a:noFill/>
          <a:ln w="9525">
            <a:noFill/>
            <a:miter lim="800000"/>
            <a:headEnd/>
            <a:tailEnd/>
          </a:ln>
        </p:spPr>
      </p:pic>
      <p:pic>
        <p:nvPicPr>
          <p:cNvPr id="6" name="Afbeelding 5">
            <a:extLst>
              <a:ext uri="{FF2B5EF4-FFF2-40B4-BE49-F238E27FC236}">
                <a16:creationId xmlns:a16="http://schemas.microsoft.com/office/drawing/2014/main" id="{53CFEA67-61E9-F21C-BE2E-BE37B48E1599}"/>
              </a:ext>
            </a:extLst>
          </p:cNvPr>
          <p:cNvPicPr>
            <a:picLocks noChangeAspect="1"/>
          </p:cNvPicPr>
          <p:nvPr/>
        </p:nvPicPr>
        <p:blipFill>
          <a:blip r:embed="rId5"/>
          <a:stretch>
            <a:fillRect/>
          </a:stretch>
        </p:blipFill>
        <p:spPr>
          <a:xfrm>
            <a:off x="7365284" y="2100456"/>
            <a:ext cx="3066804" cy="2972922"/>
          </a:xfrm>
          <a:prstGeom prst="rect">
            <a:avLst/>
          </a:prstGeom>
        </p:spPr>
      </p:pic>
      <p:pic>
        <p:nvPicPr>
          <p:cNvPr id="9" name="Afbeelding 8" descr="Afbeelding met buitenshuis, hemel, grond, boom&#10;&#10;Automatisch gegenereerde beschrijving">
            <a:extLst>
              <a:ext uri="{FF2B5EF4-FFF2-40B4-BE49-F238E27FC236}">
                <a16:creationId xmlns:a16="http://schemas.microsoft.com/office/drawing/2014/main" id="{710D796E-6B38-4169-FB63-8DFA0DEF5421}"/>
              </a:ext>
            </a:extLst>
          </p:cNvPr>
          <p:cNvPicPr>
            <a:picLocks noChangeAspect="1"/>
          </p:cNvPicPr>
          <p:nvPr/>
        </p:nvPicPr>
        <p:blipFill>
          <a:blip r:embed="rId6"/>
          <a:stretch>
            <a:fillRect/>
          </a:stretch>
        </p:blipFill>
        <p:spPr>
          <a:xfrm>
            <a:off x="2165858" y="3587797"/>
            <a:ext cx="2344018" cy="3125357"/>
          </a:xfrm>
          <a:prstGeom prst="rect">
            <a:avLst/>
          </a:prstGeom>
        </p:spPr>
      </p:pic>
      <p:pic>
        <p:nvPicPr>
          <p:cNvPr id="7" name="Afbeelding 6" descr="Afbeelding met buitenshuis, boom, hemel, weg&#10;&#10;Door AI gegenereerde inhoud is mogelijk onjuist.">
            <a:extLst>
              <a:ext uri="{FF2B5EF4-FFF2-40B4-BE49-F238E27FC236}">
                <a16:creationId xmlns:a16="http://schemas.microsoft.com/office/drawing/2014/main" id="{5E62B393-9CF1-E17F-2C21-11F965A5EE17}"/>
              </a:ext>
            </a:extLst>
          </p:cNvPr>
          <p:cNvPicPr>
            <a:picLocks noChangeAspect="1"/>
          </p:cNvPicPr>
          <p:nvPr/>
        </p:nvPicPr>
        <p:blipFill>
          <a:blip r:embed="rId7"/>
          <a:stretch>
            <a:fillRect/>
          </a:stretch>
        </p:blipFill>
        <p:spPr>
          <a:xfrm>
            <a:off x="4828917" y="3586918"/>
            <a:ext cx="2344018" cy="3125357"/>
          </a:xfrm>
          <a:prstGeom prst="rect">
            <a:avLst/>
          </a:prstGeom>
        </p:spPr>
      </p:pic>
    </p:spTree>
    <p:extLst>
      <p:ext uri="{BB962C8B-B14F-4D97-AF65-F5344CB8AC3E}">
        <p14:creationId xmlns:p14="http://schemas.microsoft.com/office/powerpoint/2010/main" val="27047284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32C8AA7-9722-68CD-E8FD-08AECA5EDD7D}"/>
            </a:ext>
          </a:extLst>
        </p:cNvPr>
        <p:cNvGrpSpPr/>
        <p:nvPr/>
      </p:nvGrpSpPr>
      <p:grpSpPr>
        <a:xfrm>
          <a:off x="0" y="0"/>
          <a:ext cx="0" cy="0"/>
          <a:chOff x="0" y="0"/>
          <a:chExt cx="0" cy="0"/>
        </a:xfrm>
      </p:grpSpPr>
      <p:sp>
        <p:nvSpPr>
          <p:cNvPr id="8" name="Rechthoek 7">
            <a:extLst>
              <a:ext uri="{FF2B5EF4-FFF2-40B4-BE49-F238E27FC236}">
                <a16:creationId xmlns:a16="http://schemas.microsoft.com/office/drawing/2014/main" id="{FF91FED5-83ED-69F3-9599-3A3B2483F115}"/>
              </a:ext>
            </a:extLst>
          </p:cNvPr>
          <p:cNvSpPr/>
          <p:nvPr/>
        </p:nvSpPr>
        <p:spPr>
          <a:xfrm>
            <a:off x="9120336" y="188640"/>
            <a:ext cx="1440160" cy="9361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latin typeface="Calibri"/>
            </a:endParaRPr>
          </a:p>
        </p:txBody>
      </p:sp>
      <p:sp>
        <p:nvSpPr>
          <p:cNvPr id="12" name="Titel 2">
            <a:extLst>
              <a:ext uri="{FF2B5EF4-FFF2-40B4-BE49-F238E27FC236}">
                <a16:creationId xmlns:a16="http://schemas.microsoft.com/office/drawing/2014/main" id="{074D5314-2B7F-3F7C-F1C1-EC201076D95B}"/>
              </a:ext>
            </a:extLst>
          </p:cNvPr>
          <p:cNvSpPr txBox="1">
            <a:spLocks/>
          </p:cNvSpPr>
          <p:nvPr/>
        </p:nvSpPr>
        <p:spPr>
          <a:xfrm>
            <a:off x="2152650" y="434479"/>
            <a:ext cx="7886700" cy="1114275"/>
          </a:xfrm>
          <a:prstGeom prst="rect">
            <a:avLst/>
          </a:prstGeom>
        </p:spPr>
        <p:txBody>
          <a:bodyPr/>
          <a:lstStyle>
            <a:lvl1pPr algn="l" defTabSz="914400" rtl="0" eaLnBrk="1" latinLnBrk="0" hangingPunct="1">
              <a:spcBef>
                <a:spcPct val="0"/>
              </a:spcBef>
              <a:buNone/>
              <a:defRPr sz="3200" b="1" kern="1200">
                <a:solidFill>
                  <a:srgbClr val="009EE0"/>
                </a:solidFill>
                <a:latin typeface="Arial" pitchFamily="34" charset="0"/>
                <a:ea typeface="+mj-ea"/>
                <a:cs typeface="Arial" pitchFamily="34" charset="0"/>
              </a:defRPr>
            </a:lvl1pPr>
          </a:lstStyle>
          <a:p>
            <a:r>
              <a:rPr lang="nl-BE" dirty="0">
                <a:solidFill>
                  <a:srgbClr val="0070C0"/>
                </a:solidFill>
              </a:rPr>
              <a:t>4. </a:t>
            </a:r>
            <a:r>
              <a:rPr lang="nl-NL" dirty="0">
                <a:solidFill>
                  <a:srgbClr val="0070C0"/>
                </a:solidFill>
              </a:rPr>
              <a:t>A</a:t>
            </a:r>
            <a:r>
              <a:rPr lang="nl-BE" dirty="0" err="1">
                <a:solidFill>
                  <a:srgbClr val="0070C0"/>
                </a:solidFill>
              </a:rPr>
              <a:t>anleg</a:t>
            </a:r>
            <a:r>
              <a:rPr lang="nl-BE" dirty="0">
                <a:solidFill>
                  <a:srgbClr val="0070C0"/>
                </a:solidFill>
              </a:rPr>
              <a:t> wegenis (Afwerking)</a:t>
            </a:r>
          </a:p>
        </p:txBody>
      </p:sp>
      <p:sp>
        <p:nvSpPr>
          <p:cNvPr id="2" name="Tekstvak 1">
            <a:extLst>
              <a:ext uri="{FF2B5EF4-FFF2-40B4-BE49-F238E27FC236}">
                <a16:creationId xmlns:a16="http://schemas.microsoft.com/office/drawing/2014/main" id="{7F2DF714-1DA8-4EEA-59D5-FF46568FF552}"/>
              </a:ext>
            </a:extLst>
          </p:cNvPr>
          <p:cNvSpPr txBox="1"/>
          <p:nvPr/>
        </p:nvSpPr>
        <p:spPr>
          <a:xfrm>
            <a:off x="1847528" y="1340769"/>
            <a:ext cx="8640960" cy="5165649"/>
          </a:xfrm>
          <a:prstGeom prst="rect">
            <a:avLst/>
          </a:prstGeom>
        </p:spPr>
        <p:txBody>
          <a:bodyPr vert="horz" wrap="square" lIns="91440" tIns="45720" rIns="91440" bIns="45720" rtlCol="0" anchor="t">
            <a:normAutofit/>
          </a:bodyPr>
          <a:lstStyle/>
          <a:p>
            <a:pPr>
              <a:lnSpc>
                <a:spcPct val="120000"/>
              </a:lnSpc>
            </a:pPr>
            <a:endParaRPr lang="nl-NL" dirty="0">
              <a:solidFill>
                <a:prstClr val="black"/>
              </a:solidFill>
              <a:latin typeface="Calibri"/>
            </a:endParaRPr>
          </a:p>
          <a:p>
            <a:pPr>
              <a:lnSpc>
                <a:spcPct val="120000"/>
              </a:lnSpc>
            </a:pPr>
            <a:endParaRPr lang="nl-NL" dirty="0">
              <a:solidFill>
                <a:prstClr val="black"/>
              </a:solidFill>
              <a:latin typeface="Calibri"/>
            </a:endParaRPr>
          </a:p>
          <a:p>
            <a:pPr>
              <a:lnSpc>
                <a:spcPct val="120000"/>
              </a:lnSpc>
            </a:pPr>
            <a:endParaRPr lang="nl-NL" dirty="0">
              <a:solidFill>
                <a:prstClr val="black"/>
              </a:solidFill>
              <a:latin typeface="Calibri"/>
            </a:endParaRPr>
          </a:p>
          <a:p>
            <a:pPr algn="ctr">
              <a:lnSpc>
                <a:spcPct val="120000"/>
              </a:lnSpc>
            </a:pPr>
            <a:endParaRPr lang="nl-NL" dirty="0">
              <a:solidFill>
                <a:prstClr val="black"/>
              </a:solidFill>
              <a:latin typeface="Calibri"/>
            </a:endParaRPr>
          </a:p>
          <a:p>
            <a:pPr algn="ctr">
              <a:lnSpc>
                <a:spcPct val="120000"/>
              </a:lnSpc>
            </a:pPr>
            <a:endParaRPr lang="nl-BE" dirty="0">
              <a:solidFill>
                <a:prstClr val="black"/>
              </a:solidFill>
              <a:latin typeface="Calibri"/>
            </a:endParaRPr>
          </a:p>
          <a:p>
            <a:pPr>
              <a:defRPr/>
            </a:pPr>
            <a:endParaRPr lang="nl-BE" dirty="0">
              <a:solidFill>
                <a:prstClr val="black"/>
              </a:solidFill>
              <a:latin typeface="Calibri"/>
            </a:endParaRPr>
          </a:p>
          <a:p>
            <a:pPr>
              <a:defRPr/>
            </a:pPr>
            <a:endParaRPr lang="nl-BE" dirty="0">
              <a:solidFill>
                <a:prstClr val="black"/>
              </a:solidFill>
              <a:latin typeface="Calibri"/>
            </a:endParaRPr>
          </a:p>
          <a:p>
            <a:pPr>
              <a:defRPr/>
            </a:pPr>
            <a:endParaRPr lang="nl-BE" dirty="0">
              <a:solidFill>
                <a:prstClr val="black"/>
              </a:solidFill>
              <a:latin typeface="Calibri"/>
            </a:endParaRPr>
          </a:p>
          <a:p>
            <a:pPr>
              <a:defRPr/>
            </a:pPr>
            <a:endParaRPr lang="nl-BE" dirty="0">
              <a:solidFill>
                <a:prstClr val="black"/>
              </a:solidFill>
              <a:latin typeface="Calibri"/>
            </a:endParaRPr>
          </a:p>
        </p:txBody>
      </p:sp>
      <p:pic>
        <p:nvPicPr>
          <p:cNvPr id="3" name="Afbeelding 2">
            <a:extLst>
              <a:ext uri="{FF2B5EF4-FFF2-40B4-BE49-F238E27FC236}">
                <a16:creationId xmlns:a16="http://schemas.microsoft.com/office/drawing/2014/main" id="{9637411F-3A2C-EE33-A2E4-F87DAA7EE352}"/>
              </a:ext>
            </a:extLst>
          </p:cNvPr>
          <p:cNvPicPr>
            <a:picLocks noChangeAspect="1"/>
          </p:cNvPicPr>
          <p:nvPr/>
        </p:nvPicPr>
        <p:blipFill>
          <a:blip r:embed="rId3" cstate="print"/>
          <a:stretch>
            <a:fillRect/>
          </a:stretch>
        </p:blipFill>
        <p:spPr>
          <a:xfrm>
            <a:off x="7956773" y="120078"/>
            <a:ext cx="2343150" cy="1743075"/>
          </a:xfrm>
          <a:prstGeom prst="rect">
            <a:avLst/>
          </a:prstGeom>
        </p:spPr>
      </p:pic>
      <p:pic>
        <p:nvPicPr>
          <p:cNvPr id="5" name="Tijdelijke aanduiding voor inhoud 5" descr="info-1.jpeg">
            <a:extLst>
              <a:ext uri="{FF2B5EF4-FFF2-40B4-BE49-F238E27FC236}">
                <a16:creationId xmlns:a16="http://schemas.microsoft.com/office/drawing/2014/main" id="{926F872A-3BDD-9F79-89C3-D87B734EBB4D}"/>
              </a:ext>
            </a:extLst>
          </p:cNvPr>
          <p:cNvPicPr>
            <a:picLocks noChangeAspect="1"/>
          </p:cNvPicPr>
          <p:nvPr/>
        </p:nvPicPr>
        <p:blipFill>
          <a:blip r:embed="rId4" cstate="screen"/>
          <a:stretch>
            <a:fillRect/>
          </a:stretch>
        </p:blipFill>
        <p:spPr bwMode="auto">
          <a:xfrm>
            <a:off x="2152651" y="1259684"/>
            <a:ext cx="3413997" cy="2169317"/>
          </a:xfrm>
          <a:prstGeom prst="rect">
            <a:avLst/>
          </a:prstGeom>
          <a:noFill/>
          <a:ln w="9525">
            <a:noFill/>
            <a:miter lim="800000"/>
            <a:headEnd/>
            <a:tailEnd/>
          </a:ln>
        </p:spPr>
      </p:pic>
      <p:pic>
        <p:nvPicPr>
          <p:cNvPr id="14" name="Afbeelding 13" descr="Afbeelding met buitenshuis, grond, gebouw, hemel&#10;&#10;Automatisch gegenereerde beschrijving">
            <a:extLst>
              <a:ext uri="{FF2B5EF4-FFF2-40B4-BE49-F238E27FC236}">
                <a16:creationId xmlns:a16="http://schemas.microsoft.com/office/drawing/2014/main" id="{FB703BE2-AF14-A468-B27D-F1DD7E9CD598}"/>
              </a:ext>
            </a:extLst>
          </p:cNvPr>
          <p:cNvPicPr>
            <a:picLocks noChangeAspect="1"/>
          </p:cNvPicPr>
          <p:nvPr/>
        </p:nvPicPr>
        <p:blipFill>
          <a:blip r:embed="rId5"/>
          <a:stretch>
            <a:fillRect/>
          </a:stretch>
        </p:blipFill>
        <p:spPr>
          <a:xfrm>
            <a:off x="5753217" y="2287056"/>
            <a:ext cx="2819404" cy="1585914"/>
          </a:xfrm>
          <a:prstGeom prst="rect">
            <a:avLst/>
          </a:prstGeom>
        </p:spPr>
      </p:pic>
      <p:pic>
        <p:nvPicPr>
          <p:cNvPr id="16" name="Afbeelding 15" descr="Afbeelding met buitenshuis, grond, begrafenis, schoeisel&#10;&#10;Automatisch gegenereerde beschrijving">
            <a:extLst>
              <a:ext uri="{FF2B5EF4-FFF2-40B4-BE49-F238E27FC236}">
                <a16:creationId xmlns:a16="http://schemas.microsoft.com/office/drawing/2014/main" id="{BA031181-799B-21FA-82A1-0E508AE046A0}"/>
              </a:ext>
            </a:extLst>
          </p:cNvPr>
          <p:cNvPicPr>
            <a:picLocks noChangeAspect="1"/>
          </p:cNvPicPr>
          <p:nvPr/>
        </p:nvPicPr>
        <p:blipFill>
          <a:blip r:embed="rId6"/>
          <a:stretch>
            <a:fillRect/>
          </a:stretch>
        </p:blipFill>
        <p:spPr>
          <a:xfrm>
            <a:off x="8683978" y="2490167"/>
            <a:ext cx="1804510" cy="3208018"/>
          </a:xfrm>
          <a:prstGeom prst="rect">
            <a:avLst/>
          </a:prstGeom>
        </p:spPr>
      </p:pic>
      <p:pic>
        <p:nvPicPr>
          <p:cNvPr id="6" name="Afbeelding 5">
            <a:extLst>
              <a:ext uri="{FF2B5EF4-FFF2-40B4-BE49-F238E27FC236}">
                <a16:creationId xmlns:a16="http://schemas.microsoft.com/office/drawing/2014/main" id="{F76D7FA0-21B2-76F5-7157-137DF0C3774A}"/>
              </a:ext>
            </a:extLst>
          </p:cNvPr>
          <p:cNvPicPr>
            <a:picLocks noChangeAspect="1"/>
          </p:cNvPicPr>
          <p:nvPr/>
        </p:nvPicPr>
        <p:blipFill>
          <a:blip r:embed="rId7"/>
          <a:stretch>
            <a:fillRect/>
          </a:stretch>
        </p:blipFill>
        <p:spPr>
          <a:xfrm>
            <a:off x="2152650" y="3933057"/>
            <a:ext cx="3413997" cy="2223365"/>
          </a:xfrm>
          <a:prstGeom prst="rect">
            <a:avLst/>
          </a:prstGeom>
        </p:spPr>
      </p:pic>
      <p:pic>
        <p:nvPicPr>
          <p:cNvPr id="10" name="Afbeelding 9">
            <a:extLst>
              <a:ext uri="{FF2B5EF4-FFF2-40B4-BE49-F238E27FC236}">
                <a16:creationId xmlns:a16="http://schemas.microsoft.com/office/drawing/2014/main" id="{5691DAD0-0771-7BC3-4671-E666FBA9FF7A}"/>
              </a:ext>
            </a:extLst>
          </p:cNvPr>
          <p:cNvPicPr>
            <a:picLocks noChangeAspect="1"/>
          </p:cNvPicPr>
          <p:nvPr/>
        </p:nvPicPr>
        <p:blipFill>
          <a:blip r:embed="rId8"/>
          <a:stretch>
            <a:fillRect/>
          </a:stretch>
        </p:blipFill>
        <p:spPr>
          <a:xfrm>
            <a:off x="5753217" y="4187369"/>
            <a:ext cx="2819403" cy="1774449"/>
          </a:xfrm>
          <a:prstGeom prst="rect">
            <a:avLst/>
          </a:prstGeom>
        </p:spPr>
      </p:pic>
    </p:spTree>
    <p:extLst>
      <p:ext uri="{BB962C8B-B14F-4D97-AF65-F5344CB8AC3E}">
        <p14:creationId xmlns:p14="http://schemas.microsoft.com/office/powerpoint/2010/main" val="4754987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hthoek 7"/>
          <p:cNvSpPr/>
          <p:nvPr/>
        </p:nvSpPr>
        <p:spPr>
          <a:xfrm>
            <a:off x="9120336" y="188640"/>
            <a:ext cx="1440160" cy="9361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latin typeface="Calibri"/>
            </a:endParaRPr>
          </a:p>
        </p:txBody>
      </p:sp>
      <p:sp>
        <p:nvSpPr>
          <p:cNvPr id="12" name="Titel 2">
            <a:extLst>
              <a:ext uri="{FF2B5EF4-FFF2-40B4-BE49-F238E27FC236}">
                <a16:creationId xmlns:a16="http://schemas.microsoft.com/office/drawing/2014/main" id="{DF6A7FFC-1F13-499E-8889-9F35363DD5E9}"/>
              </a:ext>
            </a:extLst>
          </p:cNvPr>
          <p:cNvSpPr txBox="1">
            <a:spLocks/>
          </p:cNvSpPr>
          <p:nvPr/>
        </p:nvSpPr>
        <p:spPr>
          <a:xfrm>
            <a:off x="2152650" y="434479"/>
            <a:ext cx="7886700" cy="1114275"/>
          </a:xfrm>
          <a:prstGeom prst="rect">
            <a:avLst/>
          </a:prstGeom>
        </p:spPr>
        <p:txBody>
          <a:bodyPr/>
          <a:lstStyle>
            <a:lvl1pPr algn="l" defTabSz="914400" rtl="0" eaLnBrk="1" latinLnBrk="0" hangingPunct="1">
              <a:spcBef>
                <a:spcPct val="0"/>
              </a:spcBef>
              <a:buNone/>
              <a:defRPr sz="3200" b="1" kern="1200">
                <a:solidFill>
                  <a:srgbClr val="009EE0"/>
                </a:solidFill>
                <a:latin typeface="Arial" pitchFamily="34" charset="0"/>
                <a:ea typeface="+mj-ea"/>
                <a:cs typeface="Arial" pitchFamily="34" charset="0"/>
              </a:defRPr>
            </a:lvl1pPr>
          </a:lstStyle>
          <a:p>
            <a:r>
              <a:rPr lang="nl-BE" dirty="0">
                <a:solidFill>
                  <a:srgbClr val="0070C0"/>
                </a:solidFill>
              </a:rPr>
              <a:t>5. Praktische afspraken</a:t>
            </a:r>
          </a:p>
        </p:txBody>
      </p:sp>
      <p:sp>
        <p:nvSpPr>
          <p:cNvPr id="2" name="Tekstvak 1">
            <a:extLst>
              <a:ext uri="{FF2B5EF4-FFF2-40B4-BE49-F238E27FC236}">
                <a16:creationId xmlns:a16="http://schemas.microsoft.com/office/drawing/2014/main" id="{90053948-5FEE-FFA9-C4A0-98A70776D5CE}"/>
              </a:ext>
            </a:extLst>
          </p:cNvPr>
          <p:cNvSpPr txBox="1"/>
          <p:nvPr/>
        </p:nvSpPr>
        <p:spPr>
          <a:xfrm>
            <a:off x="1775520" y="1193308"/>
            <a:ext cx="8640960" cy="5165649"/>
          </a:xfrm>
          <a:prstGeom prst="rect">
            <a:avLst/>
          </a:prstGeom>
        </p:spPr>
        <p:txBody>
          <a:bodyPr vert="horz" wrap="square" lIns="91440" tIns="45720" rIns="91440" bIns="45720" rtlCol="0" anchor="t">
            <a:normAutofit/>
          </a:bodyPr>
          <a:lstStyle/>
          <a:p>
            <a:pPr marL="1657350" lvl="3" indent="-285750">
              <a:lnSpc>
                <a:spcPct val="120000"/>
              </a:lnSpc>
              <a:buFontTx/>
              <a:buChar char="-"/>
            </a:pPr>
            <a:endParaRPr lang="nl-BE" dirty="0">
              <a:solidFill>
                <a:prstClr val="black"/>
              </a:solidFill>
              <a:latin typeface="Calibri"/>
            </a:endParaRPr>
          </a:p>
          <a:p>
            <a:pPr>
              <a:lnSpc>
                <a:spcPct val="120000"/>
              </a:lnSpc>
            </a:pPr>
            <a:r>
              <a:rPr lang="nl-NL" sz="2800" b="1" dirty="0">
                <a:solidFill>
                  <a:prstClr val="black"/>
                </a:solidFill>
                <a:latin typeface="Calibri"/>
              </a:rPr>
              <a:t>Werfzone </a:t>
            </a:r>
            <a:r>
              <a:rPr lang="nl-NL" sz="1600" b="1" dirty="0">
                <a:solidFill>
                  <a:prstClr val="black"/>
                </a:solidFill>
                <a:latin typeface="Calibri"/>
              </a:rPr>
              <a:t>(snelheid 30km/u)</a:t>
            </a:r>
          </a:p>
          <a:p>
            <a:pPr marL="457200" indent="-457200">
              <a:lnSpc>
                <a:spcPct val="120000"/>
              </a:lnSpc>
              <a:buFontTx/>
              <a:buChar char="-"/>
            </a:pPr>
            <a:r>
              <a:rPr lang="nl-NL" sz="2400" b="1" dirty="0">
                <a:solidFill>
                  <a:prstClr val="black"/>
                </a:solidFill>
                <a:latin typeface="Calibri"/>
              </a:rPr>
              <a:t>Tussen 7u – 16u wagens buiten de werkzone</a:t>
            </a:r>
          </a:p>
          <a:p>
            <a:pPr marL="457200" indent="-457200">
              <a:lnSpc>
                <a:spcPct val="120000"/>
              </a:lnSpc>
              <a:buFontTx/>
              <a:buChar char="-"/>
            </a:pPr>
            <a:r>
              <a:rPr lang="nl-NL" sz="2400" b="1" dirty="0">
                <a:solidFill>
                  <a:prstClr val="black"/>
                </a:solidFill>
                <a:latin typeface="Calibri"/>
              </a:rPr>
              <a:t>Woningen buiten werkuren “meestal” bereikbaar</a:t>
            </a:r>
          </a:p>
          <a:p>
            <a:pPr marL="457200" indent="-457200">
              <a:lnSpc>
                <a:spcPct val="120000"/>
              </a:lnSpc>
              <a:buFontTx/>
              <a:buChar char="-"/>
            </a:pPr>
            <a:r>
              <a:rPr lang="nl-NL" sz="2400" b="1" dirty="0">
                <a:solidFill>
                  <a:prstClr val="black"/>
                </a:solidFill>
                <a:latin typeface="Calibri"/>
              </a:rPr>
              <a:t>Toegankelijk voor fietsers en voetgangers</a:t>
            </a:r>
          </a:p>
          <a:p>
            <a:pPr marL="457200" indent="-457200">
              <a:lnSpc>
                <a:spcPct val="120000"/>
              </a:lnSpc>
              <a:buFontTx/>
              <a:buChar char="-"/>
            </a:pPr>
            <a:r>
              <a:rPr lang="nl-NL" sz="2400" b="1" dirty="0">
                <a:solidFill>
                  <a:prstClr val="black"/>
                </a:solidFill>
                <a:latin typeface="Calibri"/>
              </a:rPr>
              <a:t>Maak oogcontact vooraleer een machine te passeren</a:t>
            </a:r>
          </a:p>
          <a:p>
            <a:pPr marL="457200" indent="-457200">
              <a:lnSpc>
                <a:spcPct val="120000"/>
              </a:lnSpc>
              <a:buFontTx/>
              <a:buChar char="-"/>
            </a:pPr>
            <a:endParaRPr lang="nl-NL" sz="2800" b="1" dirty="0">
              <a:solidFill>
                <a:prstClr val="black"/>
              </a:solidFill>
              <a:latin typeface="Calibri"/>
            </a:endParaRPr>
          </a:p>
          <a:p>
            <a:pPr algn="ctr">
              <a:lnSpc>
                <a:spcPct val="120000"/>
              </a:lnSpc>
            </a:pPr>
            <a:endParaRPr lang="nl-NL" sz="2800" dirty="0">
              <a:solidFill>
                <a:prstClr val="black"/>
              </a:solidFill>
              <a:latin typeface="Calibri"/>
            </a:endParaRPr>
          </a:p>
          <a:p>
            <a:pPr algn="ctr">
              <a:lnSpc>
                <a:spcPct val="120000"/>
              </a:lnSpc>
            </a:pPr>
            <a:endParaRPr lang="nl-BE" sz="2800" dirty="0">
              <a:solidFill>
                <a:prstClr val="black"/>
              </a:solidFill>
              <a:latin typeface="Calibri"/>
            </a:endParaRPr>
          </a:p>
          <a:p>
            <a:pPr>
              <a:defRPr/>
            </a:pPr>
            <a:endParaRPr lang="nl-BE" sz="2800" dirty="0">
              <a:solidFill>
                <a:prstClr val="black"/>
              </a:solidFill>
              <a:latin typeface="Calibri"/>
            </a:endParaRPr>
          </a:p>
          <a:p>
            <a:pPr>
              <a:defRPr/>
            </a:pPr>
            <a:endParaRPr lang="nl-BE" sz="2800" dirty="0">
              <a:solidFill>
                <a:prstClr val="black"/>
              </a:solidFill>
              <a:latin typeface="Calibri"/>
            </a:endParaRPr>
          </a:p>
          <a:p>
            <a:pPr>
              <a:defRPr/>
            </a:pPr>
            <a:endParaRPr lang="nl-BE" sz="2800" dirty="0">
              <a:solidFill>
                <a:prstClr val="black"/>
              </a:solidFill>
              <a:latin typeface="Calibri"/>
            </a:endParaRPr>
          </a:p>
          <a:p>
            <a:pPr>
              <a:defRPr/>
            </a:pPr>
            <a:endParaRPr lang="nl-BE" dirty="0">
              <a:solidFill>
                <a:prstClr val="black"/>
              </a:solidFill>
              <a:latin typeface="Calibri" panose="020F0502020204030204"/>
            </a:endParaRPr>
          </a:p>
        </p:txBody>
      </p:sp>
      <p:pic>
        <p:nvPicPr>
          <p:cNvPr id="3" name="Afbeelding 2">
            <a:extLst>
              <a:ext uri="{FF2B5EF4-FFF2-40B4-BE49-F238E27FC236}">
                <a16:creationId xmlns:a16="http://schemas.microsoft.com/office/drawing/2014/main" id="{B05819BD-BFC2-CB61-F025-CF99948F0A8C}"/>
              </a:ext>
            </a:extLst>
          </p:cNvPr>
          <p:cNvPicPr>
            <a:picLocks noChangeAspect="1"/>
          </p:cNvPicPr>
          <p:nvPr/>
        </p:nvPicPr>
        <p:blipFill>
          <a:blip r:embed="rId3" cstate="print"/>
          <a:stretch>
            <a:fillRect/>
          </a:stretch>
        </p:blipFill>
        <p:spPr>
          <a:xfrm>
            <a:off x="7920769" y="120078"/>
            <a:ext cx="2343150" cy="1743075"/>
          </a:xfrm>
          <a:prstGeom prst="rect">
            <a:avLst/>
          </a:prstGeom>
        </p:spPr>
      </p:pic>
      <p:pic>
        <p:nvPicPr>
          <p:cNvPr id="5" name="Afbeelding 4">
            <a:extLst>
              <a:ext uri="{FF2B5EF4-FFF2-40B4-BE49-F238E27FC236}">
                <a16:creationId xmlns:a16="http://schemas.microsoft.com/office/drawing/2014/main" id="{A840C23E-4C4F-27D1-7764-8A29773DA9CF}"/>
              </a:ext>
            </a:extLst>
          </p:cNvPr>
          <p:cNvPicPr>
            <a:picLocks noChangeAspect="1"/>
          </p:cNvPicPr>
          <p:nvPr/>
        </p:nvPicPr>
        <p:blipFill>
          <a:blip r:embed="rId4"/>
          <a:stretch>
            <a:fillRect/>
          </a:stretch>
        </p:blipFill>
        <p:spPr>
          <a:xfrm>
            <a:off x="1512344" y="4149081"/>
            <a:ext cx="9144000" cy="2820371"/>
          </a:xfrm>
          <a:prstGeom prst="rect">
            <a:avLst/>
          </a:prstGeom>
        </p:spPr>
      </p:pic>
    </p:spTree>
    <p:extLst>
      <p:ext uri="{BB962C8B-B14F-4D97-AF65-F5344CB8AC3E}">
        <p14:creationId xmlns:p14="http://schemas.microsoft.com/office/powerpoint/2010/main" val="22084712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hthoek 7"/>
          <p:cNvSpPr/>
          <p:nvPr/>
        </p:nvSpPr>
        <p:spPr>
          <a:xfrm>
            <a:off x="9120336" y="188640"/>
            <a:ext cx="1440160" cy="9361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latin typeface="Calibri"/>
            </a:endParaRPr>
          </a:p>
        </p:txBody>
      </p:sp>
      <p:sp>
        <p:nvSpPr>
          <p:cNvPr id="12" name="Titel 2">
            <a:extLst>
              <a:ext uri="{FF2B5EF4-FFF2-40B4-BE49-F238E27FC236}">
                <a16:creationId xmlns:a16="http://schemas.microsoft.com/office/drawing/2014/main" id="{DF6A7FFC-1F13-499E-8889-9F35363DD5E9}"/>
              </a:ext>
            </a:extLst>
          </p:cNvPr>
          <p:cNvSpPr txBox="1">
            <a:spLocks/>
          </p:cNvSpPr>
          <p:nvPr/>
        </p:nvSpPr>
        <p:spPr>
          <a:xfrm>
            <a:off x="2152650" y="434479"/>
            <a:ext cx="7886700" cy="1114275"/>
          </a:xfrm>
          <a:prstGeom prst="rect">
            <a:avLst/>
          </a:prstGeom>
        </p:spPr>
        <p:txBody>
          <a:bodyPr/>
          <a:lstStyle>
            <a:lvl1pPr algn="l" defTabSz="914400" rtl="0" eaLnBrk="1" latinLnBrk="0" hangingPunct="1">
              <a:spcBef>
                <a:spcPct val="0"/>
              </a:spcBef>
              <a:buNone/>
              <a:defRPr sz="3200" b="1" kern="1200">
                <a:solidFill>
                  <a:srgbClr val="009EE0"/>
                </a:solidFill>
                <a:latin typeface="Arial" pitchFamily="34" charset="0"/>
                <a:ea typeface="+mj-ea"/>
                <a:cs typeface="Arial" pitchFamily="34" charset="0"/>
              </a:defRPr>
            </a:lvl1pPr>
          </a:lstStyle>
          <a:p>
            <a:r>
              <a:rPr lang="nl-BE" dirty="0">
                <a:solidFill>
                  <a:srgbClr val="0070C0"/>
                </a:solidFill>
              </a:rPr>
              <a:t>5. Praktische afspraken</a:t>
            </a:r>
          </a:p>
        </p:txBody>
      </p:sp>
      <p:pic>
        <p:nvPicPr>
          <p:cNvPr id="3" name="Afbeelding 2">
            <a:extLst>
              <a:ext uri="{FF2B5EF4-FFF2-40B4-BE49-F238E27FC236}">
                <a16:creationId xmlns:a16="http://schemas.microsoft.com/office/drawing/2014/main" id="{9E16359B-B3FB-C691-D2F2-069CB9EE1CC4}"/>
              </a:ext>
            </a:extLst>
          </p:cNvPr>
          <p:cNvPicPr>
            <a:picLocks noChangeAspect="1"/>
          </p:cNvPicPr>
          <p:nvPr/>
        </p:nvPicPr>
        <p:blipFill>
          <a:blip r:embed="rId3" cstate="print"/>
          <a:stretch>
            <a:fillRect/>
          </a:stretch>
        </p:blipFill>
        <p:spPr>
          <a:xfrm>
            <a:off x="7920769" y="120078"/>
            <a:ext cx="2343150" cy="1743075"/>
          </a:xfrm>
          <a:prstGeom prst="rect">
            <a:avLst/>
          </a:prstGeom>
        </p:spPr>
      </p:pic>
      <p:sp>
        <p:nvSpPr>
          <p:cNvPr id="4" name="Tekstvak 3">
            <a:extLst>
              <a:ext uri="{FF2B5EF4-FFF2-40B4-BE49-F238E27FC236}">
                <a16:creationId xmlns:a16="http://schemas.microsoft.com/office/drawing/2014/main" id="{DE84F40A-2659-4FE5-E52B-B3B091A1111B}"/>
              </a:ext>
            </a:extLst>
          </p:cNvPr>
          <p:cNvSpPr txBox="1"/>
          <p:nvPr/>
        </p:nvSpPr>
        <p:spPr>
          <a:xfrm>
            <a:off x="2172044" y="991615"/>
            <a:ext cx="3318545" cy="3032375"/>
          </a:xfrm>
          <a:prstGeom prst="rect">
            <a:avLst/>
          </a:prstGeom>
        </p:spPr>
        <p:txBody>
          <a:bodyPr vert="horz" wrap="square" lIns="91440" tIns="45720" rIns="91440" bIns="45720" rtlCol="0" anchor="t">
            <a:normAutofit/>
          </a:bodyPr>
          <a:lstStyle/>
          <a:p>
            <a:pPr marL="1657350" lvl="3" indent="-285750">
              <a:lnSpc>
                <a:spcPct val="120000"/>
              </a:lnSpc>
              <a:buFontTx/>
              <a:buChar char="-"/>
            </a:pPr>
            <a:endParaRPr lang="nl-BE" dirty="0">
              <a:solidFill>
                <a:prstClr val="black"/>
              </a:solidFill>
              <a:latin typeface="Calibri"/>
            </a:endParaRPr>
          </a:p>
          <a:p>
            <a:pPr>
              <a:lnSpc>
                <a:spcPct val="120000"/>
              </a:lnSpc>
            </a:pPr>
            <a:r>
              <a:rPr lang="nl-NL" sz="3600" b="1" dirty="0" err="1">
                <a:solidFill>
                  <a:prstClr val="black"/>
                </a:solidFill>
                <a:latin typeface="Calibri"/>
              </a:rPr>
              <a:t>Afvalophaling</a:t>
            </a:r>
            <a:r>
              <a:rPr lang="nl-NL" sz="3600" b="1" dirty="0">
                <a:solidFill>
                  <a:prstClr val="black"/>
                </a:solidFill>
                <a:latin typeface="Calibri"/>
              </a:rPr>
              <a:t> </a:t>
            </a:r>
          </a:p>
          <a:p>
            <a:pPr marL="457200" indent="-457200">
              <a:lnSpc>
                <a:spcPct val="120000"/>
              </a:lnSpc>
              <a:buFontTx/>
              <a:buChar char="-"/>
            </a:pPr>
            <a:r>
              <a:rPr lang="nl-NL" sz="2000" b="1" dirty="0">
                <a:solidFill>
                  <a:prstClr val="black"/>
                </a:solidFill>
                <a:latin typeface="Calibri"/>
              </a:rPr>
              <a:t>Ophaaldienst rijdt niet op werfzone</a:t>
            </a:r>
          </a:p>
          <a:p>
            <a:pPr marL="457200" indent="-457200">
              <a:lnSpc>
                <a:spcPct val="120000"/>
              </a:lnSpc>
              <a:buFontTx/>
              <a:buChar char="-"/>
            </a:pPr>
            <a:r>
              <a:rPr lang="nl-NL" sz="2000" b="1" dirty="0">
                <a:solidFill>
                  <a:prstClr val="black"/>
                </a:solidFill>
                <a:latin typeface="Calibri"/>
              </a:rPr>
              <a:t>ophaalpunten </a:t>
            </a:r>
          </a:p>
          <a:p>
            <a:pPr marL="457200" indent="-457200">
              <a:lnSpc>
                <a:spcPct val="120000"/>
              </a:lnSpc>
              <a:buFontTx/>
              <a:buChar char="-"/>
            </a:pPr>
            <a:r>
              <a:rPr lang="nl-NL" sz="2000" b="1" dirty="0">
                <a:solidFill>
                  <a:prstClr val="black"/>
                </a:solidFill>
                <a:latin typeface="Calibri"/>
              </a:rPr>
              <a:t>Vuilnis voor 7u buiten op dag van </a:t>
            </a:r>
            <a:r>
              <a:rPr lang="nl-NL" sz="2000" b="1" dirty="0" err="1">
                <a:solidFill>
                  <a:prstClr val="black"/>
                </a:solidFill>
                <a:latin typeface="Calibri"/>
              </a:rPr>
              <a:t>ophaling</a:t>
            </a:r>
            <a:endParaRPr lang="nl-NL" sz="2000" b="1" dirty="0">
              <a:solidFill>
                <a:prstClr val="black"/>
              </a:solidFill>
              <a:latin typeface="Calibri"/>
            </a:endParaRPr>
          </a:p>
          <a:p>
            <a:pPr>
              <a:lnSpc>
                <a:spcPct val="120000"/>
              </a:lnSpc>
            </a:pPr>
            <a:endParaRPr lang="nl-NL" sz="2800" b="1" dirty="0">
              <a:solidFill>
                <a:prstClr val="black"/>
              </a:solidFill>
              <a:latin typeface="Calibri"/>
            </a:endParaRPr>
          </a:p>
          <a:p>
            <a:pPr>
              <a:defRPr/>
            </a:pPr>
            <a:endParaRPr lang="nl-BE" sz="2800" dirty="0">
              <a:solidFill>
                <a:prstClr val="black"/>
              </a:solidFill>
              <a:latin typeface="Calibri" panose="020F0502020204030204"/>
            </a:endParaRPr>
          </a:p>
          <a:p>
            <a:pPr>
              <a:defRPr/>
            </a:pPr>
            <a:endParaRPr lang="nl-BE" sz="2800" dirty="0">
              <a:solidFill>
                <a:prstClr val="black"/>
              </a:solidFill>
              <a:latin typeface="Calibri" panose="020F0502020204030204"/>
            </a:endParaRPr>
          </a:p>
          <a:p>
            <a:pPr>
              <a:defRPr/>
            </a:pPr>
            <a:endParaRPr lang="nl-BE" sz="2800" dirty="0">
              <a:solidFill>
                <a:prstClr val="black"/>
              </a:solidFill>
              <a:latin typeface="Calibri" panose="020F0502020204030204"/>
            </a:endParaRPr>
          </a:p>
          <a:p>
            <a:pPr>
              <a:defRPr/>
            </a:pPr>
            <a:endParaRPr lang="nl-BE" dirty="0">
              <a:solidFill>
                <a:prstClr val="black"/>
              </a:solidFill>
              <a:latin typeface="Calibri" panose="020F0502020204030204"/>
            </a:endParaRPr>
          </a:p>
        </p:txBody>
      </p:sp>
      <p:pic>
        <p:nvPicPr>
          <p:cNvPr id="9" name="Afbeelding 8">
            <a:extLst>
              <a:ext uri="{FF2B5EF4-FFF2-40B4-BE49-F238E27FC236}">
                <a16:creationId xmlns:a16="http://schemas.microsoft.com/office/drawing/2014/main" id="{A3DB3769-21EF-5B44-75E4-1217010C4DDA}"/>
              </a:ext>
            </a:extLst>
          </p:cNvPr>
          <p:cNvPicPr>
            <a:picLocks noChangeAspect="1"/>
          </p:cNvPicPr>
          <p:nvPr/>
        </p:nvPicPr>
        <p:blipFill>
          <a:blip r:embed="rId4"/>
          <a:stretch>
            <a:fillRect/>
          </a:stretch>
        </p:blipFill>
        <p:spPr>
          <a:xfrm rot="16200000">
            <a:off x="6990537" y="2102417"/>
            <a:ext cx="1999019" cy="3500059"/>
          </a:xfrm>
          <a:prstGeom prst="rect">
            <a:avLst/>
          </a:prstGeom>
        </p:spPr>
      </p:pic>
    </p:spTree>
    <p:extLst>
      <p:ext uri="{BB962C8B-B14F-4D97-AF65-F5344CB8AC3E}">
        <p14:creationId xmlns:p14="http://schemas.microsoft.com/office/powerpoint/2010/main" val="25378876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hthoek 7"/>
          <p:cNvSpPr/>
          <p:nvPr/>
        </p:nvSpPr>
        <p:spPr>
          <a:xfrm>
            <a:off x="9120336" y="188640"/>
            <a:ext cx="1440160" cy="9361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latin typeface="Calibri"/>
            </a:endParaRPr>
          </a:p>
        </p:txBody>
      </p:sp>
      <p:sp>
        <p:nvSpPr>
          <p:cNvPr id="12" name="Titel 2">
            <a:extLst>
              <a:ext uri="{FF2B5EF4-FFF2-40B4-BE49-F238E27FC236}">
                <a16:creationId xmlns:a16="http://schemas.microsoft.com/office/drawing/2014/main" id="{DF6A7FFC-1F13-499E-8889-9F35363DD5E9}"/>
              </a:ext>
            </a:extLst>
          </p:cNvPr>
          <p:cNvSpPr txBox="1">
            <a:spLocks/>
          </p:cNvSpPr>
          <p:nvPr/>
        </p:nvSpPr>
        <p:spPr>
          <a:xfrm>
            <a:off x="2152650" y="434479"/>
            <a:ext cx="7886700" cy="1114275"/>
          </a:xfrm>
          <a:prstGeom prst="rect">
            <a:avLst/>
          </a:prstGeom>
        </p:spPr>
        <p:txBody>
          <a:bodyPr/>
          <a:lstStyle>
            <a:lvl1pPr algn="l" defTabSz="914400" rtl="0" eaLnBrk="1" latinLnBrk="0" hangingPunct="1">
              <a:spcBef>
                <a:spcPct val="0"/>
              </a:spcBef>
              <a:buNone/>
              <a:defRPr sz="3200" b="1" kern="1200">
                <a:solidFill>
                  <a:srgbClr val="009EE0"/>
                </a:solidFill>
                <a:latin typeface="Arial" pitchFamily="34" charset="0"/>
                <a:ea typeface="+mj-ea"/>
                <a:cs typeface="Arial" pitchFamily="34" charset="0"/>
              </a:defRPr>
            </a:lvl1pPr>
          </a:lstStyle>
          <a:p>
            <a:r>
              <a:rPr lang="nl-BE" dirty="0">
                <a:solidFill>
                  <a:srgbClr val="0070C0"/>
                </a:solidFill>
              </a:rPr>
              <a:t>5. Communicatie</a:t>
            </a:r>
            <a:endParaRPr lang="nl-BE" sz="2000" dirty="0">
              <a:solidFill>
                <a:srgbClr val="0070C0"/>
              </a:solidFill>
            </a:endParaRPr>
          </a:p>
          <a:p>
            <a:r>
              <a:rPr lang="nl-BE" sz="2000" dirty="0">
                <a:solidFill>
                  <a:srgbClr val="0070C0"/>
                </a:solidFill>
              </a:rPr>
              <a:t>Digitaal systeem </a:t>
            </a:r>
            <a:endParaRPr lang="nl-BE" dirty="0">
              <a:solidFill>
                <a:srgbClr val="0070C0"/>
              </a:solidFill>
            </a:endParaRPr>
          </a:p>
        </p:txBody>
      </p:sp>
      <p:sp>
        <p:nvSpPr>
          <p:cNvPr id="2" name="Tekstvak 1">
            <a:extLst>
              <a:ext uri="{FF2B5EF4-FFF2-40B4-BE49-F238E27FC236}">
                <a16:creationId xmlns:a16="http://schemas.microsoft.com/office/drawing/2014/main" id="{90053948-5FEE-FFA9-C4A0-98A70776D5CE}"/>
              </a:ext>
            </a:extLst>
          </p:cNvPr>
          <p:cNvSpPr txBox="1"/>
          <p:nvPr/>
        </p:nvSpPr>
        <p:spPr>
          <a:xfrm>
            <a:off x="1847528" y="1340769"/>
            <a:ext cx="8640960" cy="5165649"/>
          </a:xfrm>
          <a:prstGeom prst="rect">
            <a:avLst/>
          </a:prstGeom>
        </p:spPr>
        <p:txBody>
          <a:bodyPr vert="horz" wrap="square" lIns="91440" tIns="45720" rIns="91440" bIns="45720" rtlCol="0" anchor="t">
            <a:normAutofit/>
          </a:bodyPr>
          <a:lstStyle/>
          <a:p>
            <a:pPr>
              <a:defRPr/>
            </a:pPr>
            <a:endParaRPr lang="nl-BE" dirty="0">
              <a:solidFill>
                <a:prstClr val="black"/>
              </a:solidFill>
              <a:latin typeface="Calibri" panose="020F0502020204030204"/>
            </a:endParaRPr>
          </a:p>
        </p:txBody>
      </p:sp>
      <p:pic>
        <p:nvPicPr>
          <p:cNvPr id="3" name="Afbeelding 2">
            <a:extLst>
              <a:ext uri="{FF2B5EF4-FFF2-40B4-BE49-F238E27FC236}">
                <a16:creationId xmlns:a16="http://schemas.microsoft.com/office/drawing/2014/main" id="{AB496A50-6EE8-9B94-1D4E-E34F3AB7AB15}"/>
              </a:ext>
            </a:extLst>
          </p:cNvPr>
          <p:cNvPicPr>
            <a:picLocks noChangeAspect="1"/>
          </p:cNvPicPr>
          <p:nvPr/>
        </p:nvPicPr>
        <p:blipFill>
          <a:blip r:embed="rId3" cstate="print"/>
          <a:stretch>
            <a:fillRect/>
          </a:stretch>
        </p:blipFill>
        <p:spPr>
          <a:xfrm>
            <a:off x="7920769" y="120078"/>
            <a:ext cx="2343150" cy="1743075"/>
          </a:xfrm>
          <a:prstGeom prst="rect">
            <a:avLst/>
          </a:prstGeom>
        </p:spPr>
      </p:pic>
      <p:sp>
        <p:nvSpPr>
          <p:cNvPr id="6" name="Tekstvak 5">
            <a:extLst>
              <a:ext uri="{FF2B5EF4-FFF2-40B4-BE49-F238E27FC236}">
                <a16:creationId xmlns:a16="http://schemas.microsoft.com/office/drawing/2014/main" id="{4A2A4002-BEA4-F940-B7EA-A361E46B5BDF}"/>
              </a:ext>
            </a:extLst>
          </p:cNvPr>
          <p:cNvSpPr txBox="1"/>
          <p:nvPr/>
        </p:nvSpPr>
        <p:spPr>
          <a:xfrm>
            <a:off x="6222926" y="2280891"/>
            <a:ext cx="3816424" cy="3285402"/>
          </a:xfrm>
          <a:prstGeom prst="rect">
            <a:avLst/>
          </a:prstGeom>
        </p:spPr>
        <p:txBody>
          <a:bodyPr vert="horz" wrap="square" lIns="91440" tIns="45720" rIns="91440" bIns="45720" rtlCol="0" anchor="t">
            <a:normAutofit fontScale="92500" lnSpcReduction="10000"/>
          </a:bodyPr>
          <a:lstStyle/>
          <a:p>
            <a:pPr>
              <a:lnSpc>
                <a:spcPct val="120000"/>
              </a:lnSpc>
            </a:pPr>
            <a:r>
              <a:rPr lang="nl-NL" sz="2000" b="1" dirty="0">
                <a:solidFill>
                  <a:prstClr val="black"/>
                </a:solidFill>
                <a:latin typeface="Calibri"/>
              </a:rPr>
              <a:t>Communicatie in verband met voortgang/hinder van de werken</a:t>
            </a:r>
            <a:endParaRPr lang="nl-NL" sz="2800" dirty="0">
              <a:solidFill>
                <a:prstClr val="black"/>
              </a:solidFill>
              <a:latin typeface="Calibri"/>
            </a:endParaRPr>
          </a:p>
          <a:p>
            <a:pPr marL="342900" indent="-342900">
              <a:lnSpc>
                <a:spcPct val="120000"/>
              </a:lnSpc>
              <a:buFontTx/>
              <a:buChar char="-"/>
            </a:pPr>
            <a:r>
              <a:rPr lang="nl-NL" sz="2000" b="1" dirty="0">
                <a:solidFill>
                  <a:prstClr val="black"/>
                </a:solidFill>
                <a:latin typeface="Calibri"/>
              </a:rPr>
              <a:t>Eenzijdig</a:t>
            </a:r>
          </a:p>
          <a:p>
            <a:pPr marL="342900" indent="-342900">
              <a:lnSpc>
                <a:spcPct val="120000"/>
              </a:lnSpc>
              <a:buFontTx/>
              <a:buChar char="-"/>
            </a:pPr>
            <a:r>
              <a:rPr lang="nl-NL" sz="2000" b="1" dirty="0">
                <a:solidFill>
                  <a:prstClr val="black"/>
                </a:solidFill>
                <a:latin typeface="Calibri"/>
              </a:rPr>
              <a:t>Belangrijke vragen rechtstreeks aan de werfleider</a:t>
            </a:r>
          </a:p>
          <a:p>
            <a:pPr>
              <a:lnSpc>
                <a:spcPct val="120000"/>
              </a:lnSpc>
            </a:pPr>
            <a:endParaRPr lang="nl-NL" sz="2000" b="1" dirty="0">
              <a:solidFill>
                <a:prstClr val="black"/>
              </a:solidFill>
              <a:latin typeface="Calibri"/>
            </a:endParaRPr>
          </a:p>
          <a:p>
            <a:pPr>
              <a:lnSpc>
                <a:spcPct val="120000"/>
              </a:lnSpc>
            </a:pPr>
            <a:r>
              <a:rPr lang="nl-NL" sz="2000" b="1" dirty="0">
                <a:solidFill>
                  <a:prstClr val="black"/>
                </a:solidFill>
                <a:latin typeface="Calibri"/>
              </a:rPr>
              <a:t>Inschrijven:</a:t>
            </a:r>
          </a:p>
          <a:p>
            <a:pPr>
              <a:lnSpc>
                <a:spcPct val="120000"/>
              </a:lnSpc>
            </a:pPr>
            <a:r>
              <a:rPr lang="nl-NL" sz="2000" b="1" dirty="0">
                <a:solidFill>
                  <a:prstClr val="black"/>
                </a:solidFill>
                <a:latin typeface="Calibri"/>
              </a:rPr>
              <a:t>- Via website (adams.be)</a:t>
            </a:r>
          </a:p>
          <a:p>
            <a:pPr>
              <a:lnSpc>
                <a:spcPct val="120000"/>
              </a:lnSpc>
            </a:pPr>
            <a:r>
              <a:rPr lang="nl-NL" sz="2000" b="1" dirty="0">
                <a:solidFill>
                  <a:prstClr val="black"/>
                </a:solidFill>
                <a:latin typeface="Calibri"/>
              </a:rPr>
              <a:t>- Via QR-code op eerste infobrief  </a:t>
            </a:r>
          </a:p>
          <a:p>
            <a:pPr>
              <a:lnSpc>
                <a:spcPct val="120000"/>
              </a:lnSpc>
            </a:pPr>
            <a:r>
              <a:rPr lang="nl-NL" sz="2000" b="1" dirty="0">
                <a:solidFill>
                  <a:prstClr val="black"/>
                </a:solidFill>
                <a:latin typeface="Calibri"/>
              </a:rPr>
              <a:t>  uiterlijk week van</a:t>
            </a:r>
          </a:p>
          <a:p>
            <a:pPr>
              <a:lnSpc>
                <a:spcPct val="120000"/>
              </a:lnSpc>
            </a:pPr>
            <a:endParaRPr lang="nl-NL" sz="2800" dirty="0">
              <a:solidFill>
                <a:prstClr val="black"/>
              </a:solidFill>
              <a:latin typeface="Calibri"/>
            </a:endParaRPr>
          </a:p>
          <a:p>
            <a:pPr algn="ctr">
              <a:lnSpc>
                <a:spcPct val="120000"/>
              </a:lnSpc>
            </a:pPr>
            <a:endParaRPr lang="nl-BE" sz="2800" dirty="0">
              <a:solidFill>
                <a:prstClr val="black"/>
              </a:solidFill>
              <a:latin typeface="Calibri"/>
            </a:endParaRPr>
          </a:p>
          <a:p>
            <a:pPr>
              <a:defRPr/>
            </a:pPr>
            <a:endParaRPr lang="nl-BE" sz="2800" dirty="0">
              <a:solidFill>
                <a:prstClr val="black"/>
              </a:solidFill>
              <a:latin typeface="Calibri"/>
            </a:endParaRPr>
          </a:p>
          <a:p>
            <a:pPr>
              <a:defRPr/>
            </a:pPr>
            <a:endParaRPr lang="nl-BE" sz="2800" dirty="0">
              <a:solidFill>
                <a:prstClr val="black"/>
              </a:solidFill>
              <a:latin typeface="Calibri"/>
            </a:endParaRPr>
          </a:p>
          <a:p>
            <a:pPr>
              <a:defRPr/>
            </a:pPr>
            <a:endParaRPr lang="nl-BE" sz="2800" dirty="0">
              <a:solidFill>
                <a:prstClr val="black"/>
              </a:solidFill>
              <a:latin typeface="Calibri"/>
            </a:endParaRPr>
          </a:p>
          <a:p>
            <a:pPr>
              <a:defRPr/>
            </a:pPr>
            <a:endParaRPr lang="nl-BE" dirty="0">
              <a:solidFill>
                <a:prstClr val="black"/>
              </a:solidFill>
              <a:latin typeface="Calibri" panose="020F0502020204030204"/>
            </a:endParaRPr>
          </a:p>
        </p:txBody>
      </p:sp>
      <p:pic>
        <p:nvPicPr>
          <p:cNvPr id="5" name="Afbeelding 4">
            <a:extLst>
              <a:ext uri="{FF2B5EF4-FFF2-40B4-BE49-F238E27FC236}">
                <a16:creationId xmlns:a16="http://schemas.microsoft.com/office/drawing/2014/main" id="{B54ACF10-FD7C-34B6-F5CD-54388BDB640D}"/>
              </a:ext>
            </a:extLst>
          </p:cNvPr>
          <p:cNvPicPr>
            <a:picLocks noChangeAspect="1"/>
          </p:cNvPicPr>
          <p:nvPr/>
        </p:nvPicPr>
        <p:blipFill>
          <a:blip r:embed="rId4"/>
          <a:stretch>
            <a:fillRect/>
          </a:stretch>
        </p:blipFill>
        <p:spPr>
          <a:xfrm>
            <a:off x="2495600" y="1390205"/>
            <a:ext cx="3010320" cy="5125165"/>
          </a:xfrm>
          <a:prstGeom prst="rect">
            <a:avLst/>
          </a:prstGeom>
        </p:spPr>
      </p:pic>
      <p:sp>
        <p:nvSpPr>
          <p:cNvPr id="4" name="Tekstvak 3">
            <a:extLst>
              <a:ext uri="{FF2B5EF4-FFF2-40B4-BE49-F238E27FC236}">
                <a16:creationId xmlns:a16="http://schemas.microsoft.com/office/drawing/2014/main" id="{7D34BDD5-B346-0167-D1FA-40608CF2775A}"/>
              </a:ext>
            </a:extLst>
          </p:cNvPr>
          <p:cNvSpPr txBox="1"/>
          <p:nvPr/>
        </p:nvSpPr>
        <p:spPr>
          <a:xfrm>
            <a:off x="2639616" y="3326796"/>
            <a:ext cx="648072" cy="246221"/>
          </a:xfrm>
          <a:prstGeom prst="rect">
            <a:avLst/>
          </a:prstGeom>
          <a:solidFill>
            <a:schemeClr val="bg2"/>
          </a:solidFill>
        </p:spPr>
        <p:txBody>
          <a:bodyPr wrap="square" rtlCol="0">
            <a:spAutoFit/>
          </a:bodyPr>
          <a:lstStyle/>
          <a:p>
            <a:r>
              <a:rPr lang="nl-BE" sz="1000" dirty="0">
                <a:solidFill>
                  <a:prstClr val="white">
                    <a:lumMod val="75000"/>
                  </a:prstClr>
                </a:solidFill>
                <a:latin typeface="Times New Roman" panose="02020603050405020304" pitchFamily="18" charset="0"/>
                <a:cs typeface="Times New Roman" panose="02020603050405020304" pitchFamily="18" charset="0"/>
              </a:rPr>
              <a:t>2910</a:t>
            </a:r>
          </a:p>
        </p:txBody>
      </p:sp>
      <p:sp>
        <p:nvSpPr>
          <p:cNvPr id="7" name="Tekstvak 6">
            <a:extLst>
              <a:ext uri="{FF2B5EF4-FFF2-40B4-BE49-F238E27FC236}">
                <a16:creationId xmlns:a16="http://schemas.microsoft.com/office/drawing/2014/main" id="{3FA1E2E5-D00F-F310-E98F-E9FFB3176430}"/>
              </a:ext>
            </a:extLst>
          </p:cNvPr>
          <p:cNvSpPr txBox="1"/>
          <p:nvPr/>
        </p:nvSpPr>
        <p:spPr>
          <a:xfrm>
            <a:off x="2639616" y="3904475"/>
            <a:ext cx="648072" cy="246221"/>
          </a:xfrm>
          <a:prstGeom prst="rect">
            <a:avLst/>
          </a:prstGeom>
          <a:solidFill>
            <a:schemeClr val="bg2"/>
          </a:solidFill>
        </p:spPr>
        <p:txBody>
          <a:bodyPr wrap="square" rtlCol="0">
            <a:spAutoFit/>
          </a:bodyPr>
          <a:lstStyle/>
          <a:p>
            <a:r>
              <a:rPr lang="nl-BE" sz="1000" dirty="0">
                <a:solidFill>
                  <a:srgbClr val="FFFFFF">
                    <a:lumMod val="65000"/>
                  </a:srgbClr>
                </a:solidFill>
                <a:latin typeface="Calibri"/>
                <a:cs typeface="Arial" panose="020B0604020202020204" pitchFamily="34" charset="0"/>
              </a:rPr>
              <a:t>Essen</a:t>
            </a:r>
          </a:p>
        </p:txBody>
      </p:sp>
      <p:pic>
        <p:nvPicPr>
          <p:cNvPr id="10" name="Afbeelding 9">
            <a:extLst>
              <a:ext uri="{FF2B5EF4-FFF2-40B4-BE49-F238E27FC236}">
                <a16:creationId xmlns:a16="http://schemas.microsoft.com/office/drawing/2014/main" id="{A404640E-6C23-48ED-2219-9CE74503C775}"/>
              </a:ext>
            </a:extLst>
          </p:cNvPr>
          <p:cNvPicPr>
            <a:picLocks noChangeAspect="1"/>
          </p:cNvPicPr>
          <p:nvPr/>
        </p:nvPicPr>
        <p:blipFill>
          <a:blip r:embed="rId5"/>
          <a:stretch>
            <a:fillRect/>
          </a:stretch>
        </p:blipFill>
        <p:spPr>
          <a:xfrm>
            <a:off x="2711625" y="3375120"/>
            <a:ext cx="362001" cy="152421"/>
          </a:xfrm>
          <a:prstGeom prst="rect">
            <a:avLst/>
          </a:prstGeom>
        </p:spPr>
      </p:pic>
      <p:pic>
        <p:nvPicPr>
          <p:cNvPr id="13" name="Afbeelding 12">
            <a:extLst>
              <a:ext uri="{FF2B5EF4-FFF2-40B4-BE49-F238E27FC236}">
                <a16:creationId xmlns:a16="http://schemas.microsoft.com/office/drawing/2014/main" id="{0C4DCD88-15BE-4421-002F-912CA1FA238B}"/>
              </a:ext>
            </a:extLst>
          </p:cNvPr>
          <p:cNvPicPr>
            <a:picLocks noChangeAspect="1"/>
          </p:cNvPicPr>
          <p:nvPr/>
        </p:nvPicPr>
        <p:blipFill>
          <a:blip r:embed="rId6"/>
          <a:stretch>
            <a:fillRect/>
          </a:stretch>
        </p:blipFill>
        <p:spPr>
          <a:xfrm>
            <a:off x="2654466" y="3923592"/>
            <a:ext cx="476316" cy="171474"/>
          </a:xfrm>
          <a:prstGeom prst="rect">
            <a:avLst/>
          </a:prstGeom>
        </p:spPr>
      </p:pic>
    </p:spTree>
    <p:extLst>
      <p:ext uri="{BB962C8B-B14F-4D97-AF65-F5344CB8AC3E}">
        <p14:creationId xmlns:p14="http://schemas.microsoft.com/office/powerpoint/2010/main" val="2987356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Tijdelijke aanduiding voor afbeelding 10" descr="Afbeelding met gras, buiten, veld, trein&#10;&#10;Automatisch gegenereerde beschrijving">
            <a:extLst>
              <a:ext uri="{FF2B5EF4-FFF2-40B4-BE49-F238E27FC236}">
                <a16:creationId xmlns:a16="http://schemas.microsoft.com/office/drawing/2014/main" id="{ADA50AB8-0DAD-DA46-8DF3-A4AAD5A862D4}"/>
              </a:ext>
            </a:extLst>
          </p:cNvPr>
          <p:cNvPicPr>
            <a:picLocks noGrp="1" noChangeAspect="1"/>
          </p:cNvPicPr>
          <p:nvPr>
            <p:ph type="pic" sz="quarter" idx="17"/>
          </p:nvPr>
        </p:nvPicPr>
        <p:blipFill rotWithShape="1">
          <a:blip r:embed="rId3" cstate="screen">
            <a:extLst>
              <a:ext uri="{28A0092B-C50C-407E-A947-70E740481C1C}">
                <a14:useLocalDpi xmlns:a14="http://schemas.microsoft.com/office/drawing/2010/main"/>
              </a:ext>
            </a:extLst>
          </a:blip>
          <a:srcRect/>
          <a:stretch/>
        </p:blipFill>
        <p:spPr>
          <a:xfrm>
            <a:off x="4572000" y="-8342"/>
            <a:ext cx="7620000" cy="6866342"/>
          </a:xfrm>
        </p:spPr>
      </p:pic>
      <p:sp>
        <p:nvSpPr>
          <p:cNvPr id="3" name="Tijdelijke aanduiding voor tekst 2">
            <a:extLst>
              <a:ext uri="{FF2B5EF4-FFF2-40B4-BE49-F238E27FC236}">
                <a16:creationId xmlns:a16="http://schemas.microsoft.com/office/drawing/2014/main" id="{2F368DC8-EF49-874F-8865-3340029C0D1D}"/>
              </a:ext>
            </a:extLst>
          </p:cNvPr>
          <p:cNvSpPr>
            <a:spLocks noGrp="1"/>
          </p:cNvSpPr>
          <p:nvPr>
            <p:ph type="body" sz="quarter" idx="15"/>
          </p:nvPr>
        </p:nvSpPr>
        <p:spPr/>
        <p:txBody>
          <a:bodyPr/>
          <a:lstStyle/>
          <a:p>
            <a:endParaRPr lang="en-GB"/>
          </a:p>
        </p:txBody>
      </p:sp>
      <p:sp>
        <p:nvSpPr>
          <p:cNvPr id="4" name="Tijdelijke aanduiding voor tekst 3">
            <a:extLst>
              <a:ext uri="{FF2B5EF4-FFF2-40B4-BE49-F238E27FC236}">
                <a16:creationId xmlns:a16="http://schemas.microsoft.com/office/drawing/2014/main" id="{5FFBFF80-DED9-9344-B12B-1EB61B11AAF4}"/>
              </a:ext>
            </a:extLst>
          </p:cNvPr>
          <p:cNvSpPr>
            <a:spLocks noGrp="1"/>
          </p:cNvSpPr>
          <p:nvPr>
            <p:ph type="body" sz="quarter" idx="14"/>
          </p:nvPr>
        </p:nvSpPr>
        <p:spPr bwMode="ltGray">
          <a:xfrm>
            <a:off x="-1" y="-7988"/>
            <a:ext cx="8193742" cy="6865988"/>
          </a:xfrm>
        </p:spPr>
        <p:txBody>
          <a:bodyPr/>
          <a:lstStyle/>
          <a:p>
            <a:endParaRPr lang="en-GB" dirty="0"/>
          </a:p>
        </p:txBody>
      </p:sp>
      <p:sp>
        <p:nvSpPr>
          <p:cNvPr id="5" name="Titel 4">
            <a:extLst>
              <a:ext uri="{FF2B5EF4-FFF2-40B4-BE49-F238E27FC236}">
                <a16:creationId xmlns:a16="http://schemas.microsoft.com/office/drawing/2014/main" id="{077378E4-6ED9-0640-AB12-DE97621C5D78}"/>
              </a:ext>
            </a:extLst>
          </p:cNvPr>
          <p:cNvSpPr>
            <a:spLocks noGrp="1"/>
          </p:cNvSpPr>
          <p:nvPr>
            <p:ph type="ctrTitle"/>
          </p:nvPr>
        </p:nvSpPr>
        <p:spPr bwMode="white"/>
        <p:txBody>
          <a:bodyPr/>
          <a:lstStyle/>
          <a:p>
            <a:r>
              <a:rPr lang="nl-BE" dirty="0"/>
              <a:t>6. Infovergadering </a:t>
            </a:r>
            <a:br>
              <a:rPr lang="nl-BE" dirty="0"/>
            </a:br>
            <a:r>
              <a:rPr lang="nl-BE" dirty="0"/>
              <a:t>afkoppeling riolering </a:t>
            </a:r>
            <a:endParaRPr lang="en-GB" dirty="0"/>
          </a:p>
        </p:txBody>
      </p:sp>
      <p:sp>
        <p:nvSpPr>
          <p:cNvPr id="6" name="Ondertitel 5">
            <a:extLst>
              <a:ext uri="{FF2B5EF4-FFF2-40B4-BE49-F238E27FC236}">
                <a16:creationId xmlns:a16="http://schemas.microsoft.com/office/drawing/2014/main" id="{D7A973C1-F1D6-6B4E-943A-42CBCDE9AE0F}"/>
              </a:ext>
            </a:extLst>
          </p:cNvPr>
          <p:cNvSpPr>
            <a:spLocks noGrp="1"/>
          </p:cNvSpPr>
          <p:nvPr>
            <p:ph type="subTitle" idx="1"/>
          </p:nvPr>
        </p:nvSpPr>
        <p:spPr bwMode="white">
          <a:xfrm>
            <a:off x="615474" y="2413357"/>
            <a:ext cx="6671446" cy="697705"/>
          </a:xfrm>
        </p:spPr>
        <p:txBody>
          <a:bodyPr/>
          <a:lstStyle/>
          <a:p>
            <a:r>
              <a:rPr lang="nl-BE" dirty="0">
                <a:solidFill>
                  <a:schemeClr val="accent2"/>
                </a:solidFill>
              </a:rPr>
              <a:t>Project: Essen – Kalmthoutsesteenweg, Oude Baan</a:t>
            </a:r>
            <a:endParaRPr lang="en-GB" dirty="0"/>
          </a:p>
        </p:txBody>
      </p:sp>
      <p:sp>
        <p:nvSpPr>
          <p:cNvPr id="8" name="Tijdelijke aanduiding voor tekst 7">
            <a:extLst>
              <a:ext uri="{FF2B5EF4-FFF2-40B4-BE49-F238E27FC236}">
                <a16:creationId xmlns:a16="http://schemas.microsoft.com/office/drawing/2014/main" id="{758A8510-0893-3D48-AB9E-8898D8D28B2B}"/>
              </a:ext>
            </a:extLst>
          </p:cNvPr>
          <p:cNvSpPr>
            <a:spLocks noGrp="1"/>
          </p:cNvSpPr>
          <p:nvPr>
            <p:ph type="body" sz="quarter" idx="16"/>
          </p:nvPr>
        </p:nvSpPr>
        <p:spPr/>
        <p:txBody>
          <a:bodyPr/>
          <a:lstStyle/>
          <a:p>
            <a:endParaRPr lang="en-GB" dirty="0"/>
          </a:p>
        </p:txBody>
      </p:sp>
    </p:spTree>
    <p:extLst>
      <p:ext uri="{BB962C8B-B14F-4D97-AF65-F5344CB8AC3E}">
        <p14:creationId xmlns:p14="http://schemas.microsoft.com/office/powerpoint/2010/main" val="3872502888"/>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descr="Afbeelding met binnen, tafel, bureau, zitten&#10;&#10;Automatisch gegenereerde beschrijving">
            <a:extLst>
              <a:ext uri="{FF2B5EF4-FFF2-40B4-BE49-F238E27FC236}">
                <a16:creationId xmlns:a16="http://schemas.microsoft.com/office/drawing/2014/main" id="{9DA56094-36C4-3A44-8267-9CEE5C2EA9F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 b="-1"/>
          <a:stretch/>
        </p:blipFill>
        <p:spPr>
          <a:xfrm>
            <a:off x="6096000" y="-1"/>
            <a:ext cx="6096000" cy="6857999"/>
          </a:xfrm>
          <a:prstGeom prst="rect">
            <a:avLst/>
          </a:prstGeom>
        </p:spPr>
      </p:pic>
      <p:sp>
        <p:nvSpPr>
          <p:cNvPr id="3" name="Tijdelijke aanduiding voor tekst 2">
            <a:extLst>
              <a:ext uri="{FF2B5EF4-FFF2-40B4-BE49-F238E27FC236}">
                <a16:creationId xmlns:a16="http://schemas.microsoft.com/office/drawing/2014/main" id="{F0844222-2BE6-5B47-A5D3-96F66EA648A8}"/>
              </a:ext>
            </a:extLst>
          </p:cNvPr>
          <p:cNvSpPr>
            <a:spLocks noGrp="1"/>
          </p:cNvSpPr>
          <p:nvPr>
            <p:ph type="body" sz="quarter" idx="13"/>
          </p:nvPr>
        </p:nvSpPr>
        <p:spPr/>
        <p:txBody>
          <a:bodyPr/>
          <a:lstStyle/>
          <a:p>
            <a:endParaRPr lang="nl-BE"/>
          </a:p>
        </p:txBody>
      </p:sp>
      <p:sp>
        <p:nvSpPr>
          <p:cNvPr id="4" name="Titel 3">
            <a:extLst>
              <a:ext uri="{FF2B5EF4-FFF2-40B4-BE49-F238E27FC236}">
                <a16:creationId xmlns:a16="http://schemas.microsoft.com/office/drawing/2014/main" id="{7852DE4F-91C9-2B4E-953F-80729BACBA7C}"/>
              </a:ext>
            </a:extLst>
          </p:cNvPr>
          <p:cNvSpPr>
            <a:spLocks noGrp="1"/>
          </p:cNvSpPr>
          <p:nvPr>
            <p:ph type="title"/>
          </p:nvPr>
        </p:nvSpPr>
        <p:spPr/>
        <p:txBody>
          <a:bodyPr/>
          <a:lstStyle/>
          <a:p>
            <a:r>
              <a:rPr lang="nl-BE"/>
              <a:t>1. Wetgeving</a:t>
            </a:r>
          </a:p>
        </p:txBody>
      </p:sp>
      <p:sp>
        <p:nvSpPr>
          <p:cNvPr id="5" name="Tijdelijke aanduiding voor tekst 4">
            <a:extLst>
              <a:ext uri="{FF2B5EF4-FFF2-40B4-BE49-F238E27FC236}">
                <a16:creationId xmlns:a16="http://schemas.microsoft.com/office/drawing/2014/main" id="{2E42D5C7-0095-D449-AB10-EDB46C56FFBA}"/>
              </a:ext>
            </a:extLst>
          </p:cNvPr>
          <p:cNvSpPr>
            <a:spLocks noGrp="1"/>
          </p:cNvSpPr>
          <p:nvPr>
            <p:ph type="body" sz="quarter" idx="19"/>
          </p:nvPr>
        </p:nvSpPr>
        <p:spPr/>
        <p:txBody>
          <a:bodyPr>
            <a:normAutofit fontScale="85000" lnSpcReduction="20000"/>
          </a:bodyPr>
          <a:lstStyle/>
          <a:p>
            <a:endParaRPr lang="nl-BE" dirty="0"/>
          </a:p>
        </p:txBody>
      </p:sp>
    </p:spTree>
    <p:extLst>
      <p:ext uri="{BB962C8B-B14F-4D97-AF65-F5344CB8AC3E}">
        <p14:creationId xmlns:p14="http://schemas.microsoft.com/office/powerpoint/2010/main" val="3722818779"/>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22" name="Rectangle 2"/>
          <p:cNvSpPr>
            <a:spLocks noGrp="1" noChangeArrowheads="1"/>
          </p:cNvSpPr>
          <p:nvPr>
            <p:ph type="title"/>
          </p:nvPr>
        </p:nvSpPr>
        <p:spPr/>
        <p:txBody>
          <a:bodyPr/>
          <a:lstStyle/>
          <a:p>
            <a:pPr eaLnBrk="1" hangingPunct="1">
              <a:defRPr/>
            </a:pPr>
            <a:r>
              <a:rPr lang="nl-BE"/>
              <a:t>Voorwaarden rioleringsproject</a:t>
            </a:r>
            <a:br>
              <a:rPr lang="nl-BE"/>
            </a:br>
            <a:r>
              <a:rPr lang="nl-BE">
                <a:solidFill>
                  <a:schemeClr val="accent2"/>
                </a:solidFill>
              </a:rPr>
              <a:t>als gevolg van de wetgeving</a:t>
            </a:r>
            <a:endParaRPr lang="nl-NL">
              <a:solidFill>
                <a:schemeClr val="accent2"/>
              </a:solidFill>
            </a:endParaRPr>
          </a:p>
        </p:txBody>
      </p:sp>
      <p:sp>
        <p:nvSpPr>
          <p:cNvPr id="6" name="Rectangle 3">
            <a:extLst>
              <a:ext uri="{FF2B5EF4-FFF2-40B4-BE49-F238E27FC236}">
                <a16:creationId xmlns:a16="http://schemas.microsoft.com/office/drawing/2014/main" id="{6590D6CB-B2B7-45CA-B293-389E07C4FA23}"/>
              </a:ext>
            </a:extLst>
          </p:cNvPr>
          <p:cNvSpPr>
            <a:spLocks noGrp="1" noChangeArrowheads="1"/>
          </p:cNvSpPr>
          <p:nvPr>
            <p:ph idx="1"/>
          </p:nvPr>
        </p:nvSpPr>
        <p:spPr>
          <a:xfrm>
            <a:off x="721822" y="1600333"/>
            <a:ext cx="6532993" cy="4441652"/>
          </a:xfrm>
        </p:spPr>
        <p:txBody>
          <a:bodyPr/>
          <a:lstStyle/>
          <a:p>
            <a:pPr marL="230188" lvl="1" indent="0" eaLnBrk="1" hangingPunct="1">
              <a:lnSpc>
                <a:spcPct val="150000"/>
              </a:lnSpc>
              <a:buNone/>
            </a:pPr>
            <a:r>
              <a:rPr lang="nl-BE" altLang="nl-BE" sz="2000"/>
              <a:t>Gescheiden riolering =</a:t>
            </a:r>
            <a:br>
              <a:rPr lang="nl-BE" altLang="nl-BE" sz="2000"/>
            </a:br>
            <a:r>
              <a:rPr lang="nl-BE" altLang="nl-BE" sz="2000"/>
              <a:t>aparte afvoer van vuilwater en regenwater</a:t>
            </a:r>
          </a:p>
          <a:p>
            <a:pPr lvl="2">
              <a:lnSpc>
                <a:spcPct val="150000"/>
              </a:lnSpc>
            </a:pPr>
            <a:r>
              <a:rPr lang="nl-BE" altLang="nl-BE" sz="2000"/>
              <a:t>vuilwater naar zuiveringsstation </a:t>
            </a:r>
          </a:p>
          <a:p>
            <a:pPr lvl="2">
              <a:lnSpc>
                <a:spcPct val="150000"/>
              </a:lnSpc>
            </a:pPr>
            <a:r>
              <a:rPr lang="nl-BE" altLang="nl-BE" sz="2000"/>
              <a:t>regenwater naar waterloop</a:t>
            </a:r>
          </a:p>
          <a:p>
            <a:pPr marL="230188" lvl="1" indent="0" eaLnBrk="1" hangingPunct="1">
              <a:lnSpc>
                <a:spcPct val="150000"/>
              </a:lnSpc>
              <a:buNone/>
            </a:pPr>
            <a:endParaRPr lang="nl-BE" altLang="nl-BE" sz="2000"/>
          </a:p>
          <a:p>
            <a:pPr marL="230188" lvl="1" indent="0" eaLnBrk="1" hangingPunct="1">
              <a:lnSpc>
                <a:spcPct val="150000"/>
              </a:lnSpc>
              <a:buNone/>
            </a:pPr>
            <a:r>
              <a:rPr lang="nl-BE" altLang="nl-BE" sz="2000"/>
              <a:t>Afkoppeling regenwater op openbaar</a:t>
            </a:r>
            <a:br>
              <a:rPr lang="nl-BE" altLang="nl-BE" sz="2000"/>
            </a:br>
            <a:r>
              <a:rPr lang="nl-BE" altLang="nl-BE" sz="2000"/>
              <a:t>en </a:t>
            </a:r>
            <a:r>
              <a:rPr lang="nl-BE" altLang="nl-BE" sz="2000" b="1" u="sng"/>
              <a:t>privédomein</a:t>
            </a:r>
            <a:r>
              <a:rPr lang="nl-BE" altLang="nl-BE" sz="2000"/>
              <a:t> </a:t>
            </a:r>
            <a:endParaRPr lang="nl-BE" altLang="nl-BE" sz="2800"/>
          </a:p>
        </p:txBody>
      </p:sp>
      <p:sp>
        <p:nvSpPr>
          <p:cNvPr id="2" name="Tijdelijke aanduiding voor datum 1">
            <a:extLst>
              <a:ext uri="{FF2B5EF4-FFF2-40B4-BE49-F238E27FC236}">
                <a16:creationId xmlns:a16="http://schemas.microsoft.com/office/drawing/2014/main" id="{85C69FBF-D0DE-3240-98CC-39E0D32BE6E0}"/>
              </a:ext>
            </a:extLst>
          </p:cNvPr>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nl-BE" sz="10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maart 2023</a:t>
            </a:r>
            <a:endParaRPr kumimoji="0" lang="en-GB" sz="10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3" name="Tijdelijke aanduiding voor voettekst 2">
            <a:extLst>
              <a:ext uri="{FF2B5EF4-FFF2-40B4-BE49-F238E27FC236}">
                <a16:creationId xmlns:a16="http://schemas.microsoft.com/office/drawing/2014/main" id="{D3244A05-0D24-794F-B7BC-E176C88369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Infovergadering afkoppeling riolering</a:t>
            </a:r>
          </a:p>
        </p:txBody>
      </p:sp>
      <p:pic>
        <p:nvPicPr>
          <p:cNvPr id="10" name="Tijdelijke aanduiding voor afbeelding 10">
            <a:extLst>
              <a:ext uri="{FF2B5EF4-FFF2-40B4-BE49-F238E27FC236}">
                <a16:creationId xmlns:a16="http://schemas.microsoft.com/office/drawing/2014/main" id="{13CB2FAF-1097-7144-8E84-66E5795494FC}"/>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7697668" y="0"/>
            <a:ext cx="4494332" cy="6866342"/>
          </a:xfrm>
          <a:prstGeom prst="rect">
            <a:avLst/>
          </a:prstGeom>
        </p:spPr>
      </p:pic>
    </p:spTree>
    <p:extLst>
      <p:ext uri="{BB962C8B-B14F-4D97-AF65-F5344CB8AC3E}">
        <p14:creationId xmlns:p14="http://schemas.microsoft.com/office/powerpoint/2010/main" val="2640858131"/>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nl-BE"/>
              <a:t>Wat indien er niet wordt afgekoppeld? </a:t>
            </a:r>
            <a:br>
              <a:rPr lang="nl-BE"/>
            </a:br>
            <a:endParaRPr lang="nl-BE"/>
          </a:p>
        </p:txBody>
      </p:sp>
      <p:sp>
        <p:nvSpPr>
          <p:cNvPr id="6" name="Tijdelijke aanduiding voor inhoud 2">
            <a:extLst>
              <a:ext uri="{FF2B5EF4-FFF2-40B4-BE49-F238E27FC236}">
                <a16:creationId xmlns:a16="http://schemas.microsoft.com/office/drawing/2014/main" id="{F976A44C-833D-48E1-9FF7-238656B7B493}"/>
              </a:ext>
            </a:extLst>
          </p:cNvPr>
          <p:cNvSpPr>
            <a:spLocks noGrp="1"/>
          </p:cNvSpPr>
          <p:nvPr>
            <p:ph idx="1"/>
          </p:nvPr>
        </p:nvSpPr>
        <p:spPr>
          <a:xfrm>
            <a:off x="721823" y="1600333"/>
            <a:ext cx="9486703" cy="4653092"/>
          </a:xfrm>
        </p:spPr>
        <p:txBody>
          <a:bodyPr/>
          <a:lstStyle/>
          <a:p>
            <a:pPr marL="0" indent="0">
              <a:buNone/>
              <a:defRPr/>
            </a:pPr>
            <a:r>
              <a:rPr lang="nl-BE" sz="2400">
                <a:sym typeface="Wingdings" pitchFamily="2" charset="2"/>
              </a:rPr>
              <a:t>Milieuovertreding</a:t>
            </a:r>
          </a:p>
          <a:p>
            <a:pPr lvl="2">
              <a:defRPr/>
            </a:pPr>
            <a:r>
              <a:rPr lang="nl-BE" sz="2000">
                <a:sym typeface="Wingdings" pitchFamily="2" charset="2"/>
              </a:rPr>
              <a:t>Kan leiden tot boetes </a:t>
            </a:r>
            <a:endParaRPr lang="nl-BE" sz="2000" strike="sngStrike">
              <a:sym typeface="Wingdings" pitchFamily="2" charset="2"/>
            </a:endParaRPr>
          </a:p>
          <a:p>
            <a:pPr marL="0" indent="0">
              <a:buNone/>
              <a:defRPr/>
            </a:pPr>
            <a:r>
              <a:rPr lang="nl-BE" sz="2400"/>
              <a:t>Mogelijke gevolgen: s</a:t>
            </a:r>
            <a:r>
              <a:rPr lang="nl-BE" sz="2200"/>
              <a:t>chade aan netten</a:t>
            </a:r>
          </a:p>
          <a:p>
            <a:pPr lvl="2">
              <a:defRPr/>
            </a:pPr>
            <a:r>
              <a:rPr lang="nl-BE" sz="2000"/>
              <a:t>Vervuiling regenwaterstelsel</a:t>
            </a:r>
          </a:p>
          <a:p>
            <a:pPr lvl="2">
              <a:defRPr/>
            </a:pPr>
            <a:r>
              <a:rPr lang="nl-BE" sz="2000"/>
              <a:t>Wateroverlast op vuilwaterstelsel</a:t>
            </a:r>
          </a:p>
          <a:p>
            <a:pPr>
              <a:buFont typeface="Lucida Grande" panose="020B0600040502020204" pitchFamily="34" charset="0"/>
              <a:buChar char="→"/>
              <a:defRPr/>
            </a:pPr>
            <a:r>
              <a:rPr lang="nl-BE" sz="2400">
                <a:sym typeface="Wingdings" pitchFamily="2" charset="2"/>
              </a:rPr>
              <a:t> Iedereen afkoppelen!</a:t>
            </a:r>
          </a:p>
          <a:p>
            <a:pPr>
              <a:buFont typeface="Lucida Grande" panose="020B0600040502020204" pitchFamily="34" charset="0"/>
              <a:buChar char="→"/>
              <a:defRPr/>
            </a:pPr>
            <a:r>
              <a:rPr lang="nl-BE" sz="2400">
                <a:sym typeface="Wingdings" pitchFamily="2" charset="2"/>
              </a:rPr>
              <a:t> Recht op premie vervalt</a:t>
            </a:r>
          </a:p>
        </p:txBody>
      </p:sp>
      <p:sp>
        <p:nvSpPr>
          <p:cNvPr id="3" name="Tijdelijke aanduiding voor datum 2">
            <a:extLst>
              <a:ext uri="{FF2B5EF4-FFF2-40B4-BE49-F238E27FC236}">
                <a16:creationId xmlns:a16="http://schemas.microsoft.com/office/drawing/2014/main" id="{45234868-2584-014B-9B5F-CCFB7A0D03A1}"/>
              </a:ext>
            </a:extLst>
          </p:cNvPr>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nl-BE" sz="10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maart 2023</a:t>
            </a:r>
            <a:endParaRPr kumimoji="0" lang="en-GB" sz="10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4" name="Tijdelijke aanduiding voor voettekst 3">
            <a:extLst>
              <a:ext uri="{FF2B5EF4-FFF2-40B4-BE49-F238E27FC236}">
                <a16:creationId xmlns:a16="http://schemas.microsoft.com/office/drawing/2014/main" id="{9B11EA3F-2EA7-4847-9355-34350E79382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Infovergadering afkoppeling riolering</a:t>
            </a:r>
          </a:p>
        </p:txBody>
      </p:sp>
      <p:pic>
        <p:nvPicPr>
          <p:cNvPr id="7" name="Afbeelding 6" descr="Afbeelding met gras, buiten, veld, groen&#10;&#10;Automatisch gegenereerde beschrijving">
            <a:extLst>
              <a:ext uri="{FF2B5EF4-FFF2-40B4-BE49-F238E27FC236}">
                <a16:creationId xmlns:a16="http://schemas.microsoft.com/office/drawing/2014/main" id="{BBED6E91-F8DD-F24A-933F-468BEABC683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617463" y="0"/>
            <a:ext cx="4574537" cy="6858000"/>
          </a:xfrm>
          <a:prstGeom prst="rect">
            <a:avLst/>
          </a:prstGeom>
        </p:spPr>
      </p:pic>
    </p:spTree>
    <p:extLst>
      <p:ext uri="{BB962C8B-B14F-4D97-AF65-F5344CB8AC3E}">
        <p14:creationId xmlns:p14="http://schemas.microsoft.com/office/powerpoint/2010/main" val="703602123"/>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Tijdelijke aanduiding voor afbeelding 2" descr="Videocamera">
            <a:extLst>
              <a:ext uri="{FF2B5EF4-FFF2-40B4-BE49-F238E27FC236}">
                <a16:creationId xmlns:a16="http://schemas.microsoft.com/office/drawing/2014/main" id="{0F58DEFD-108E-2F4A-8B7E-45093BB27DFC}"/>
              </a:ext>
            </a:extLst>
          </p:cNvPr>
          <p:cNvPicPr>
            <a:picLocks noGrp="1" noChangeAspect="1"/>
          </p:cNvPicPr>
          <p:nvPr>
            <p:ph type="pic" sz="quarter" idx="17"/>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t="4927" b="4927"/>
          <a:stretch>
            <a:fillRect/>
          </a:stretch>
        </p:blipFill>
        <p:spPr>
          <a:xfrm>
            <a:off x="6653441" y="5873575"/>
            <a:ext cx="1092035" cy="984424"/>
          </a:xfrm>
        </p:spPr>
      </p:pic>
      <p:pic>
        <p:nvPicPr>
          <p:cNvPr id="6" name="Afbeelding 5" descr="Afbeelding met gebouw&#10;&#10;Automatisch gegenereerde beschrijving">
            <a:extLst>
              <a:ext uri="{FF2B5EF4-FFF2-40B4-BE49-F238E27FC236}">
                <a16:creationId xmlns:a16="http://schemas.microsoft.com/office/drawing/2014/main" id="{13A9FF29-31D8-E541-8B25-27173E113B18}"/>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075952" y="1"/>
            <a:ext cx="6116048" cy="6858000"/>
          </a:xfrm>
          <a:prstGeom prst="rect">
            <a:avLst/>
          </a:prstGeom>
        </p:spPr>
      </p:pic>
      <p:sp>
        <p:nvSpPr>
          <p:cNvPr id="3" name="Tijdelijke aanduiding voor tekst 2">
            <a:extLst>
              <a:ext uri="{FF2B5EF4-FFF2-40B4-BE49-F238E27FC236}">
                <a16:creationId xmlns:a16="http://schemas.microsoft.com/office/drawing/2014/main" id="{F0844222-2BE6-5B47-A5D3-96F66EA648A8}"/>
              </a:ext>
            </a:extLst>
          </p:cNvPr>
          <p:cNvSpPr>
            <a:spLocks noGrp="1"/>
          </p:cNvSpPr>
          <p:nvPr>
            <p:ph type="body" sz="quarter" idx="13"/>
          </p:nvPr>
        </p:nvSpPr>
        <p:spPr/>
        <p:txBody>
          <a:bodyPr/>
          <a:lstStyle/>
          <a:p>
            <a:endParaRPr lang="nl-BE"/>
          </a:p>
        </p:txBody>
      </p:sp>
      <p:sp>
        <p:nvSpPr>
          <p:cNvPr id="4" name="Titel 3">
            <a:extLst>
              <a:ext uri="{FF2B5EF4-FFF2-40B4-BE49-F238E27FC236}">
                <a16:creationId xmlns:a16="http://schemas.microsoft.com/office/drawing/2014/main" id="{7852DE4F-91C9-2B4E-953F-80729BACBA7C}"/>
              </a:ext>
            </a:extLst>
          </p:cNvPr>
          <p:cNvSpPr>
            <a:spLocks noGrp="1"/>
          </p:cNvSpPr>
          <p:nvPr>
            <p:ph type="title"/>
          </p:nvPr>
        </p:nvSpPr>
        <p:spPr>
          <a:xfrm>
            <a:off x="621993" y="714250"/>
            <a:ext cx="5474007" cy="1672402"/>
          </a:xfrm>
        </p:spPr>
        <p:txBody>
          <a:bodyPr/>
          <a:lstStyle/>
          <a:p>
            <a:r>
              <a:rPr lang="nl-BE" dirty="0"/>
              <a:t>2. Afkoppeling op je privédomein?</a:t>
            </a:r>
          </a:p>
        </p:txBody>
      </p:sp>
      <p:sp>
        <p:nvSpPr>
          <p:cNvPr id="5" name="Tijdelijke aanduiding voor tekst 4">
            <a:extLst>
              <a:ext uri="{FF2B5EF4-FFF2-40B4-BE49-F238E27FC236}">
                <a16:creationId xmlns:a16="http://schemas.microsoft.com/office/drawing/2014/main" id="{2E42D5C7-0095-D449-AB10-EDB46C56FFBA}"/>
              </a:ext>
            </a:extLst>
          </p:cNvPr>
          <p:cNvSpPr>
            <a:spLocks noGrp="1"/>
          </p:cNvSpPr>
          <p:nvPr>
            <p:ph type="body" sz="quarter" idx="19"/>
          </p:nvPr>
        </p:nvSpPr>
        <p:spPr/>
        <p:txBody>
          <a:bodyPr>
            <a:normAutofit fontScale="85000" lnSpcReduction="20000"/>
          </a:bodyPr>
          <a:lstStyle/>
          <a:p>
            <a:endParaRPr lang="nl-BE"/>
          </a:p>
        </p:txBody>
      </p:sp>
    </p:spTree>
    <p:extLst>
      <p:ext uri="{BB962C8B-B14F-4D97-AF65-F5344CB8AC3E}">
        <p14:creationId xmlns:p14="http://schemas.microsoft.com/office/powerpoint/2010/main" val="767621813"/>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0098" name="Rectangle 2"/>
          <p:cNvSpPr>
            <a:spLocks noGrp="1" noChangeArrowheads="1"/>
          </p:cNvSpPr>
          <p:nvPr>
            <p:ph type="title"/>
          </p:nvPr>
        </p:nvSpPr>
        <p:spPr/>
        <p:txBody>
          <a:bodyPr/>
          <a:lstStyle/>
          <a:p>
            <a:pPr eaLnBrk="1" hangingPunct="1">
              <a:defRPr/>
            </a:pPr>
            <a:r>
              <a:rPr lang="nl-BE">
                <a:solidFill>
                  <a:schemeClr val="accent2"/>
                </a:solidFill>
              </a:rPr>
              <a:t>Wanneer</a:t>
            </a:r>
            <a:r>
              <a:rPr lang="nl-BE"/>
              <a:t> afkoppelen?</a:t>
            </a:r>
            <a:endParaRPr lang="nl-NL"/>
          </a:p>
        </p:txBody>
      </p:sp>
      <p:sp>
        <p:nvSpPr>
          <p:cNvPr id="59395" name="Rectangle 3"/>
          <p:cNvSpPr>
            <a:spLocks noGrp="1" noChangeArrowheads="1"/>
          </p:cNvSpPr>
          <p:nvPr>
            <p:ph idx="1"/>
          </p:nvPr>
        </p:nvSpPr>
        <p:spPr>
          <a:xfrm>
            <a:off x="721823" y="1865444"/>
            <a:ext cx="6686684" cy="3812025"/>
          </a:xfrm>
        </p:spPr>
        <p:txBody>
          <a:bodyPr/>
          <a:lstStyle/>
          <a:p>
            <a:pPr marL="0" lvl="1" indent="0">
              <a:buNone/>
              <a:defRPr/>
            </a:pPr>
            <a:r>
              <a:rPr lang="nl-BE" sz="2200" dirty="0"/>
              <a:t>Normaal iedereen reeds afkoppelplan bekomen!</a:t>
            </a:r>
          </a:p>
          <a:p>
            <a:pPr marL="342900" lvl="1" indent="-342900">
              <a:buFont typeface="Wingdings" panose="05000000000000000000" pitchFamily="2" charset="2"/>
              <a:buChar char="à"/>
              <a:defRPr/>
            </a:pPr>
            <a:r>
              <a:rPr lang="nl-BE" sz="2200" dirty="0">
                <a:sym typeface="Wingdings" panose="05000000000000000000" pitchFamily="2" charset="2"/>
              </a:rPr>
              <a:t>Volg dit plannetje maximaal, bij twijfel neem contact op met Fluvius!</a:t>
            </a:r>
            <a:endParaRPr lang="nl-BE" sz="2200" dirty="0"/>
          </a:p>
          <a:p>
            <a:pPr marL="0" lvl="1" indent="0">
              <a:buNone/>
              <a:defRPr/>
            </a:pPr>
            <a:endParaRPr lang="nl-BE" sz="2200" dirty="0"/>
          </a:p>
          <a:p>
            <a:pPr marL="0" lvl="1" indent="0">
              <a:buNone/>
              <a:defRPr/>
            </a:pPr>
            <a:r>
              <a:rPr lang="nl-BE" sz="2200" dirty="0"/>
              <a:t>Afstemming met uitvoering project:  </a:t>
            </a:r>
          </a:p>
          <a:p>
            <a:pPr marL="342900" lvl="1" indent="-342900">
              <a:buFont typeface="Wingdings" panose="05000000000000000000" pitchFamily="2" charset="2"/>
              <a:buChar char="à"/>
              <a:defRPr/>
            </a:pPr>
            <a:r>
              <a:rPr lang="nl-BE" sz="2200" dirty="0">
                <a:sym typeface="Wingdings" panose="05000000000000000000" pitchFamily="2" charset="2"/>
              </a:rPr>
              <a:t>Wacht op plaatsing van putjes, begin niet voorafgaandelijk!</a:t>
            </a:r>
          </a:p>
          <a:p>
            <a:pPr marL="0" lvl="1" indent="0">
              <a:buNone/>
              <a:defRPr/>
            </a:pPr>
            <a:endParaRPr lang="nl-BE" sz="2200" dirty="0"/>
          </a:p>
          <a:p>
            <a:pPr marL="342900" lvl="1" indent="-342900">
              <a:buFont typeface="Wingdings" panose="05000000000000000000" pitchFamily="2" charset="2"/>
              <a:buChar char="à"/>
              <a:defRPr/>
            </a:pPr>
            <a:r>
              <a:rPr lang="nl-BE" sz="2200" dirty="0">
                <a:sym typeface="Wingdings" panose="05000000000000000000" pitchFamily="2" charset="2"/>
              </a:rPr>
              <a:t> Fluvius stuurt brieven vanaf wanneer toegestaan</a:t>
            </a:r>
            <a:endParaRPr lang="nl-BE" sz="2200" dirty="0"/>
          </a:p>
          <a:p>
            <a:pPr lvl="1" eaLnBrk="1" hangingPunct="1">
              <a:defRPr/>
            </a:pPr>
            <a:endParaRPr lang="nl-BE" sz="1800" dirty="0"/>
          </a:p>
          <a:p>
            <a:pPr lvl="1" eaLnBrk="1" hangingPunct="1">
              <a:defRPr/>
            </a:pPr>
            <a:endParaRPr lang="nl-BE" sz="1800" dirty="0"/>
          </a:p>
          <a:p>
            <a:pPr lvl="1" eaLnBrk="1" hangingPunct="1">
              <a:defRPr/>
            </a:pPr>
            <a:endParaRPr lang="nl-NL" sz="1800" dirty="0"/>
          </a:p>
        </p:txBody>
      </p:sp>
      <p:sp>
        <p:nvSpPr>
          <p:cNvPr id="62469" name="Rectangle 9"/>
          <p:cNvSpPr>
            <a:spLocks noChangeArrowheads="1"/>
          </p:cNvSpPr>
          <p:nvPr/>
        </p:nvSpPr>
        <p:spPr bwMode="auto">
          <a:xfrm>
            <a:off x="6003635" y="-153888"/>
            <a:ext cx="1847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nchor="ctr">
            <a:spAutoFit/>
          </a:bodyPr>
          <a:lstStyle>
            <a:lvl1pPr>
              <a:defRPr sz="1400">
                <a:solidFill>
                  <a:schemeClr val="tx1"/>
                </a:solidFill>
                <a:latin typeface="Verdana" panose="020B0604030504040204" pitchFamily="34" charset="0"/>
              </a:defRPr>
            </a:lvl1pPr>
            <a:lvl2pPr marL="742950" indent="-285750">
              <a:defRPr sz="1400">
                <a:solidFill>
                  <a:schemeClr val="tx1"/>
                </a:solidFill>
                <a:latin typeface="Verdana" panose="020B0604030504040204" pitchFamily="34" charset="0"/>
              </a:defRPr>
            </a:lvl2pPr>
            <a:lvl3pPr marL="1143000" indent="-228600">
              <a:defRPr sz="1400">
                <a:solidFill>
                  <a:schemeClr val="tx1"/>
                </a:solidFill>
                <a:latin typeface="Verdana" panose="020B0604030504040204" pitchFamily="34" charset="0"/>
              </a:defRPr>
            </a:lvl3pPr>
            <a:lvl4pPr marL="1600200" indent="-228600">
              <a:defRPr sz="1400">
                <a:solidFill>
                  <a:schemeClr val="tx1"/>
                </a:solidFill>
                <a:latin typeface="Verdana" panose="020B0604030504040204" pitchFamily="34" charset="0"/>
              </a:defRPr>
            </a:lvl4pPr>
            <a:lvl5pPr marL="2057400" indent="-228600">
              <a:defRPr sz="1400">
                <a:solidFill>
                  <a:schemeClr val="tx1"/>
                </a:solidFill>
                <a:latin typeface="Verdana" panose="020B0604030504040204" pitchFamily="34" charset="0"/>
              </a:defRPr>
            </a:lvl5pPr>
            <a:lvl6pPr marL="2514600" indent="-228600" eaLnBrk="0" fontAlgn="base" hangingPunct="0">
              <a:spcBef>
                <a:spcPct val="0"/>
              </a:spcBef>
              <a:spcAft>
                <a:spcPct val="0"/>
              </a:spcAft>
              <a:defRPr sz="1400">
                <a:solidFill>
                  <a:schemeClr val="tx1"/>
                </a:solidFill>
                <a:latin typeface="Verdana" panose="020B0604030504040204" pitchFamily="34" charset="0"/>
              </a:defRPr>
            </a:lvl6pPr>
            <a:lvl7pPr marL="2971800" indent="-228600" eaLnBrk="0" fontAlgn="base" hangingPunct="0">
              <a:spcBef>
                <a:spcPct val="0"/>
              </a:spcBef>
              <a:spcAft>
                <a:spcPct val="0"/>
              </a:spcAft>
              <a:defRPr sz="1400">
                <a:solidFill>
                  <a:schemeClr val="tx1"/>
                </a:solidFill>
                <a:latin typeface="Verdana" panose="020B0604030504040204" pitchFamily="34" charset="0"/>
              </a:defRPr>
            </a:lvl7pPr>
            <a:lvl8pPr marL="3429000" indent="-228600" eaLnBrk="0" fontAlgn="base" hangingPunct="0">
              <a:spcBef>
                <a:spcPct val="0"/>
              </a:spcBef>
              <a:spcAft>
                <a:spcPct val="0"/>
              </a:spcAft>
              <a:defRPr sz="1400">
                <a:solidFill>
                  <a:schemeClr val="tx1"/>
                </a:solidFill>
                <a:latin typeface="Verdana" panose="020B0604030504040204" pitchFamily="34" charset="0"/>
              </a:defRPr>
            </a:lvl8pPr>
            <a:lvl9pPr marL="3886200" indent="-228600" eaLnBrk="0" fontAlgn="base" hangingPunct="0">
              <a:spcBef>
                <a:spcPct val="0"/>
              </a:spcBef>
              <a:spcAft>
                <a:spcPct val="0"/>
              </a:spcAft>
              <a:defRPr sz="1400">
                <a:solidFill>
                  <a:schemeClr val="tx1"/>
                </a:solidFill>
                <a:latin typeface="Verdana" panose="020B060403050404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altLang="nl-BE" sz="1400" b="0" i="0" u="none" strike="noStrike" kern="1200" cap="none" spc="0" normalizeH="0" baseline="0" noProof="0">
              <a:ln>
                <a:noFill/>
              </a:ln>
              <a:solidFill>
                <a:srgbClr val="000000"/>
              </a:solidFill>
              <a:effectLst/>
              <a:uLnTx/>
              <a:uFillTx/>
              <a:latin typeface="Verdana" panose="020B0604030504040204" pitchFamily="34" charset="0"/>
              <a:ea typeface="+mn-ea"/>
              <a:cs typeface="+mn-cs"/>
            </a:endParaRPr>
          </a:p>
        </p:txBody>
      </p:sp>
      <p:sp>
        <p:nvSpPr>
          <p:cNvPr id="2" name="Tijdelijke aanduiding voor datum 1">
            <a:extLst>
              <a:ext uri="{FF2B5EF4-FFF2-40B4-BE49-F238E27FC236}">
                <a16:creationId xmlns:a16="http://schemas.microsoft.com/office/drawing/2014/main" id="{B5D9F1FD-631E-554B-94E1-52E4CF4EB7A8}"/>
              </a:ext>
            </a:extLst>
          </p:cNvPr>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nl-BE" sz="10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maart 2023</a:t>
            </a:r>
            <a:endParaRPr kumimoji="0" lang="en-GB" sz="10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3" name="Tijdelijke aanduiding voor voettekst 2">
            <a:extLst>
              <a:ext uri="{FF2B5EF4-FFF2-40B4-BE49-F238E27FC236}">
                <a16:creationId xmlns:a16="http://schemas.microsoft.com/office/drawing/2014/main" id="{9891933E-956F-4248-9E02-DD8C5624D2C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err="1">
                <a:ln>
                  <a:noFill/>
                </a:ln>
                <a:solidFill>
                  <a:srgbClr val="000000">
                    <a:tint val="75000"/>
                  </a:srgbClr>
                </a:solidFill>
                <a:effectLst/>
                <a:uLnTx/>
                <a:uFillTx/>
                <a:latin typeface="Calibri" panose="020F0502020204030204"/>
                <a:ea typeface="+mn-ea"/>
                <a:cs typeface="+mn-cs"/>
              </a:rPr>
              <a:t>Infovergadering</a:t>
            </a:r>
            <a:r>
              <a:rPr kumimoji="0" lang="en-GB" sz="10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rPr>
              <a:t> </a:t>
            </a:r>
            <a:r>
              <a:rPr kumimoji="0" lang="en-GB" sz="1000" b="0" i="0" u="none" strike="noStrike" kern="1200" cap="none" spc="0" normalizeH="0" baseline="0" noProof="0" dirty="0" err="1">
                <a:ln>
                  <a:noFill/>
                </a:ln>
                <a:solidFill>
                  <a:srgbClr val="000000">
                    <a:tint val="75000"/>
                  </a:srgbClr>
                </a:solidFill>
                <a:effectLst/>
                <a:uLnTx/>
                <a:uFillTx/>
                <a:latin typeface="Calibri" panose="020F0502020204030204"/>
                <a:ea typeface="+mn-ea"/>
                <a:cs typeface="+mn-cs"/>
              </a:rPr>
              <a:t>afkoppeling</a:t>
            </a:r>
            <a:r>
              <a:rPr kumimoji="0" lang="en-GB" sz="10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rPr>
              <a:t> </a:t>
            </a:r>
            <a:r>
              <a:rPr kumimoji="0" lang="en-GB" sz="1000" b="0" i="0" u="none" strike="noStrike" kern="1200" cap="none" spc="0" normalizeH="0" baseline="0" noProof="0" dirty="0" err="1">
                <a:ln>
                  <a:noFill/>
                </a:ln>
                <a:solidFill>
                  <a:srgbClr val="000000">
                    <a:tint val="75000"/>
                  </a:srgbClr>
                </a:solidFill>
                <a:effectLst/>
                <a:uLnTx/>
                <a:uFillTx/>
                <a:latin typeface="Calibri" panose="020F0502020204030204"/>
                <a:ea typeface="+mn-ea"/>
                <a:cs typeface="+mn-cs"/>
              </a:rPr>
              <a:t>riolering</a:t>
            </a:r>
            <a:endParaRPr kumimoji="0" lang="en-GB" sz="10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pic>
        <p:nvPicPr>
          <p:cNvPr id="5" name="Afbeelding 4" descr="Afbeelding met zitten, steen, toonbank, tafel&#10;&#10;Automatisch gegenereerde beschrijving">
            <a:extLst>
              <a:ext uri="{FF2B5EF4-FFF2-40B4-BE49-F238E27FC236}">
                <a16:creationId xmlns:a16="http://schemas.microsoft.com/office/drawing/2014/main" id="{2CD610F1-ABB0-5D49-9D47-5B463D61DEEB}"/>
              </a:ext>
            </a:extLst>
          </p:cNvPr>
          <p:cNvPicPr>
            <a:picLocks noChangeAspect="1"/>
          </p:cNvPicPr>
          <p:nvPr/>
        </p:nvPicPr>
        <p:blipFill>
          <a:blip r:embed="rId3"/>
          <a:stretch>
            <a:fillRect/>
          </a:stretch>
        </p:blipFill>
        <p:spPr>
          <a:xfrm>
            <a:off x="7627045" y="0"/>
            <a:ext cx="4564955" cy="6858000"/>
          </a:xfrm>
          <a:prstGeom prst="rect">
            <a:avLst/>
          </a:prstGeom>
        </p:spPr>
      </p:pic>
    </p:spTree>
    <p:extLst>
      <p:ext uri="{BB962C8B-B14F-4D97-AF65-F5344CB8AC3E}">
        <p14:creationId xmlns:p14="http://schemas.microsoft.com/office/powerpoint/2010/main" val="3199924527"/>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7A0B91-ACE4-9543-B0EA-8BB9AA870C55}"/>
              </a:ext>
            </a:extLst>
          </p:cNvPr>
          <p:cNvSpPr>
            <a:spLocks noGrp="1"/>
          </p:cNvSpPr>
          <p:nvPr>
            <p:ph type="title"/>
          </p:nvPr>
        </p:nvSpPr>
        <p:spPr/>
        <p:txBody>
          <a:bodyPr/>
          <a:lstStyle/>
          <a:p>
            <a:r>
              <a:rPr lang="nl-BE"/>
              <a:t>Aansluiting voor </a:t>
            </a:r>
            <a:r>
              <a:rPr lang="nl-BE">
                <a:solidFill>
                  <a:schemeClr val="accent2"/>
                </a:solidFill>
              </a:rPr>
              <a:t>regenwater en vuilwater</a:t>
            </a:r>
          </a:p>
        </p:txBody>
      </p:sp>
      <p:cxnSp>
        <p:nvCxnSpPr>
          <p:cNvPr id="10" name="Rechte verbindingslijn 9">
            <a:extLst>
              <a:ext uri="{FF2B5EF4-FFF2-40B4-BE49-F238E27FC236}">
                <a16:creationId xmlns:a16="http://schemas.microsoft.com/office/drawing/2014/main" id="{725FE588-C2BB-D742-9E4A-A45BEF2EF30B}"/>
              </a:ext>
            </a:extLst>
          </p:cNvPr>
          <p:cNvCxnSpPr>
            <a:cxnSpLocks/>
          </p:cNvCxnSpPr>
          <p:nvPr/>
        </p:nvCxnSpPr>
        <p:spPr>
          <a:xfrm>
            <a:off x="884903" y="5183221"/>
            <a:ext cx="6947132" cy="0"/>
          </a:xfrm>
          <a:prstGeom prst="line">
            <a:avLst/>
          </a:prstGeom>
          <a:ln w="31750" cap="rnd">
            <a:solidFill>
              <a:schemeClr val="accent6"/>
            </a:solidFill>
            <a:prstDash val="lgDash"/>
          </a:ln>
        </p:spPr>
        <p:style>
          <a:lnRef idx="1">
            <a:schemeClr val="accent5"/>
          </a:lnRef>
          <a:fillRef idx="0">
            <a:schemeClr val="accent5"/>
          </a:fillRef>
          <a:effectRef idx="0">
            <a:schemeClr val="accent5"/>
          </a:effectRef>
          <a:fontRef idx="minor">
            <a:schemeClr val="tx1"/>
          </a:fontRef>
        </p:style>
      </p:cxnSp>
      <p:sp>
        <p:nvSpPr>
          <p:cNvPr id="29" name="Tekstvak 28">
            <a:extLst>
              <a:ext uri="{FF2B5EF4-FFF2-40B4-BE49-F238E27FC236}">
                <a16:creationId xmlns:a16="http://schemas.microsoft.com/office/drawing/2014/main" id="{AE590CD4-6EA7-7149-9657-2800DA642260}"/>
              </a:ext>
            </a:extLst>
          </p:cNvPr>
          <p:cNvSpPr txBox="1"/>
          <p:nvPr/>
        </p:nvSpPr>
        <p:spPr>
          <a:xfrm>
            <a:off x="259387" y="4798388"/>
            <a:ext cx="169378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a:ln>
                  <a:noFill/>
                </a:ln>
                <a:solidFill>
                  <a:srgbClr val="000000">
                    <a:lumMod val="75000"/>
                    <a:lumOff val="25000"/>
                  </a:srgbClr>
                </a:solidFill>
                <a:effectLst/>
                <a:uLnTx/>
                <a:uFillTx/>
                <a:latin typeface="Calibri" panose="020F0502020204030204"/>
                <a:ea typeface="+mn-ea"/>
                <a:cs typeface="+mn-cs"/>
              </a:rPr>
              <a:t>Particulier deel</a:t>
            </a:r>
          </a:p>
        </p:txBody>
      </p:sp>
      <p:sp>
        <p:nvSpPr>
          <p:cNvPr id="30" name="Tekstvak 29">
            <a:extLst>
              <a:ext uri="{FF2B5EF4-FFF2-40B4-BE49-F238E27FC236}">
                <a16:creationId xmlns:a16="http://schemas.microsoft.com/office/drawing/2014/main" id="{D9BDA95E-A78E-F74D-AE27-A09FCC52E551}"/>
              </a:ext>
            </a:extLst>
          </p:cNvPr>
          <p:cNvSpPr txBox="1"/>
          <p:nvPr/>
        </p:nvSpPr>
        <p:spPr>
          <a:xfrm>
            <a:off x="259387" y="5229942"/>
            <a:ext cx="169378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a:ln>
                  <a:noFill/>
                </a:ln>
                <a:solidFill>
                  <a:srgbClr val="000000">
                    <a:lumMod val="75000"/>
                    <a:lumOff val="25000"/>
                  </a:srgbClr>
                </a:solidFill>
                <a:effectLst/>
                <a:uLnTx/>
                <a:uFillTx/>
                <a:latin typeface="Calibri" panose="020F0502020204030204"/>
                <a:ea typeface="+mn-ea"/>
                <a:cs typeface="+mn-cs"/>
              </a:rPr>
              <a:t>Openbaar domein</a:t>
            </a:r>
          </a:p>
        </p:txBody>
      </p:sp>
      <p:cxnSp>
        <p:nvCxnSpPr>
          <p:cNvPr id="37" name="Gebogen verbindingslijn 36">
            <a:extLst>
              <a:ext uri="{FF2B5EF4-FFF2-40B4-BE49-F238E27FC236}">
                <a16:creationId xmlns:a16="http://schemas.microsoft.com/office/drawing/2014/main" id="{5C0DE292-334A-114F-BCBE-6D352DA2CFEA}"/>
              </a:ext>
            </a:extLst>
          </p:cNvPr>
          <p:cNvCxnSpPr>
            <a:cxnSpLocks/>
          </p:cNvCxnSpPr>
          <p:nvPr/>
        </p:nvCxnSpPr>
        <p:spPr>
          <a:xfrm rot="5400000" flipH="1" flipV="1">
            <a:off x="4289913" y="4186320"/>
            <a:ext cx="1955583" cy="290192"/>
          </a:xfrm>
          <a:prstGeom prst="bentConnector3">
            <a:avLst>
              <a:gd name="adj1" fmla="val 52440"/>
            </a:avLst>
          </a:prstGeom>
          <a:ln w="4762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23" name="Gebogen verbindingslijn 22">
            <a:extLst>
              <a:ext uri="{FF2B5EF4-FFF2-40B4-BE49-F238E27FC236}">
                <a16:creationId xmlns:a16="http://schemas.microsoft.com/office/drawing/2014/main" id="{91624869-4002-8E42-A2F5-A89CA3C128F3}"/>
              </a:ext>
            </a:extLst>
          </p:cNvPr>
          <p:cNvCxnSpPr>
            <a:cxnSpLocks/>
          </p:cNvCxnSpPr>
          <p:nvPr/>
        </p:nvCxnSpPr>
        <p:spPr>
          <a:xfrm rot="16200000" flipV="1">
            <a:off x="3164658" y="3651564"/>
            <a:ext cx="2527085" cy="788203"/>
          </a:xfrm>
          <a:prstGeom prst="bentConnector3">
            <a:avLst>
              <a:gd name="adj1" fmla="val 40875"/>
            </a:avLst>
          </a:prstGeom>
          <a:ln w="47625">
            <a:solidFill>
              <a:schemeClr val="accent3"/>
            </a:solidFill>
          </a:ln>
        </p:spPr>
        <p:style>
          <a:lnRef idx="1">
            <a:schemeClr val="accent1"/>
          </a:lnRef>
          <a:fillRef idx="0">
            <a:schemeClr val="accent1"/>
          </a:fillRef>
          <a:effectRef idx="0">
            <a:schemeClr val="accent1"/>
          </a:effectRef>
          <a:fontRef idx="minor">
            <a:schemeClr val="tx1"/>
          </a:fontRef>
        </p:style>
      </p:cxnSp>
      <p:pic>
        <p:nvPicPr>
          <p:cNvPr id="9" name="Afbeelding 8">
            <a:extLst>
              <a:ext uri="{FF2B5EF4-FFF2-40B4-BE49-F238E27FC236}">
                <a16:creationId xmlns:a16="http://schemas.microsoft.com/office/drawing/2014/main" id="{984D20CF-BBE0-5D4D-A8D1-6E576D065D57}"/>
              </a:ext>
            </a:extLst>
          </p:cNvPr>
          <p:cNvPicPr>
            <a:picLocks noChangeAspect="1"/>
          </p:cNvPicPr>
          <p:nvPr/>
        </p:nvPicPr>
        <p:blipFill>
          <a:blip r:embed="rId2"/>
          <a:stretch>
            <a:fillRect/>
          </a:stretch>
        </p:blipFill>
        <p:spPr>
          <a:xfrm>
            <a:off x="5980140" y="2557268"/>
            <a:ext cx="774700" cy="1143000"/>
          </a:xfrm>
          <a:prstGeom prst="rect">
            <a:avLst/>
          </a:prstGeom>
        </p:spPr>
      </p:pic>
      <p:sp>
        <p:nvSpPr>
          <p:cNvPr id="13" name="Ovaal 12">
            <a:extLst>
              <a:ext uri="{FF2B5EF4-FFF2-40B4-BE49-F238E27FC236}">
                <a16:creationId xmlns:a16="http://schemas.microsoft.com/office/drawing/2014/main" id="{DAC11750-08EC-9940-9B3D-EB34A41399A9}"/>
              </a:ext>
            </a:extLst>
          </p:cNvPr>
          <p:cNvSpPr/>
          <p:nvPr/>
        </p:nvSpPr>
        <p:spPr>
          <a:xfrm>
            <a:off x="5025070" y="4771486"/>
            <a:ext cx="195072" cy="195072"/>
          </a:xfrm>
          <a:prstGeom prst="ellipse">
            <a:avLst/>
          </a:prstGeom>
          <a:solidFill>
            <a:schemeClr val="accent5"/>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600" b="0" i="0" u="none" strike="noStrike" kern="1200" cap="none" spc="0" normalizeH="0" baseline="0" noProof="0" err="1">
              <a:ln>
                <a:noFill/>
              </a:ln>
              <a:solidFill>
                <a:srgbClr val="FFFFFF"/>
              </a:solidFill>
              <a:effectLst/>
              <a:uLnTx/>
              <a:uFillTx/>
              <a:latin typeface="Calibri" panose="020F0502020204030204"/>
              <a:ea typeface="+mn-ea"/>
              <a:cs typeface="+mn-cs"/>
            </a:endParaRPr>
          </a:p>
        </p:txBody>
      </p:sp>
      <p:sp>
        <p:nvSpPr>
          <p:cNvPr id="12" name="Ovaal 11">
            <a:extLst>
              <a:ext uri="{FF2B5EF4-FFF2-40B4-BE49-F238E27FC236}">
                <a16:creationId xmlns:a16="http://schemas.microsoft.com/office/drawing/2014/main" id="{54BCF9B9-7FC8-EF40-9122-963E84F2E78C}"/>
              </a:ext>
            </a:extLst>
          </p:cNvPr>
          <p:cNvSpPr/>
          <p:nvPr/>
        </p:nvSpPr>
        <p:spPr>
          <a:xfrm>
            <a:off x="4727143" y="4770895"/>
            <a:ext cx="195072" cy="195072"/>
          </a:xfrm>
          <a:prstGeom prst="ellipse">
            <a:avLst/>
          </a:prstGeom>
          <a:solidFill>
            <a:schemeClr val="accent3"/>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600" b="0" i="0" u="none" strike="noStrike" kern="1200" cap="none" spc="0" normalizeH="0" baseline="0" noProof="0" err="1">
              <a:ln>
                <a:noFill/>
              </a:ln>
              <a:solidFill>
                <a:srgbClr val="FFFFFF"/>
              </a:solidFill>
              <a:effectLst/>
              <a:uLnTx/>
              <a:uFillTx/>
              <a:latin typeface="Calibri" panose="020F0502020204030204"/>
              <a:ea typeface="+mn-ea"/>
              <a:cs typeface="+mn-cs"/>
            </a:endParaRPr>
          </a:p>
        </p:txBody>
      </p:sp>
      <p:pic>
        <p:nvPicPr>
          <p:cNvPr id="21" name="Afbeelding 20">
            <a:extLst>
              <a:ext uri="{FF2B5EF4-FFF2-40B4-BE49-F238E27FC236}">
                <a16:creationId xmlns:a16="http://schemas.microsoft.com/office/drawing/2014/main" id="{D95ACF98-FC1D-AA47-B0E1-9E05462F8529}"/>
              </a:ext>
            </a:extLst>
          </p:cNvPr>
          <p:cNvPicPr>
            <a:picLocks noChangeAspect="1"/>
          </p:cNvPicPr>
          <p:nvPr/>
        </p:nvPicPr>
        <p:blipFill>
          <a:blip r:embed="rId3"/>
          <a:stretch>
            <a:fillRect/>
          </a:stretch>
        </p:blipFill>
        <p:spPr>
          <a:xfrm>
            <a:off x="4034092" y="1528568"/>
            <a:ext cx="1803400" cy="2171700"/>
          </a:xfrm>
          <a:prstGeom prst="rect">
            <a:avLst/>
          </a:prstGeom>
        </p:spPr>
      </p:pic>
      <p:cxnSp>
        <p:nvCxnSpPr>
          <p:cNvPr id="35" name="Rechte verbindingslijn 34">
            <a:extLst>
              <a:ext uri="{FF2B5EF4-FFF2-40B4-BE49-F238E27FC236}">
                <a16:creationId xmlns:a16="http://schemas.microsoft.com/office/drawing/2014/main" id="{0F0D704D-6DAC-8448-AA16-F536E66A5F58}"/>
              </a:ext>
            </a:extLst>
          </p:cNvPr>
          <p:cNvCxnSpPr>
            <a:cxnSpLocks/>
          </p:cNvCxnSpPr>
          <p:nvPr/>
        </p:nvCxnSpPr>
        <p:spPr>
          <a:xfrm>
            <a:off x="4816360" y="5229942"/>
            <a:ext cx="0" cy="804072"/>
          </a:xfrm>
          <a:prstGeom prst="line">
            <a:avLst/>
          </a:prstGeom>
          <a:ln w="889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8" name="Rechte verbindingslijn 47">
            <a:extLst>
              <a:ext uri="{FF2B5EF4-FFF2-40B4-BE49-F238E27FC236}">
                <a16:creationId xmlns:a16="http://schemas.microsoft.com/office/drawing/2014/main" id="{27EB4620-9F94-DE4C-9508-7289C0A5F371}"/>
              </a:ext>
            </a:extLst>
          </p:cNvPr>
          <p:cNvCxnSpPr>
            <a:cxnSpLocks/>
          </p:cNvCxnSpPr>
          <p:nvPr/>
        </p:nvCxnSpPr>
        <p:spPr>
          <a:xfrm>
            <a:off x="5122606" y="5229942"/>
            <a:ext cx="0" cy="804072"/>
          </a:xfrm>
          <a:prstGeom prst="line">
            <a:avLst/>
          </a:prstGeom>
          <a:ln w="88900">
            <a:solidFill>
              <a:schemeClr val="accent5"/>
            </a:solidFill>
          </a:ln>
        </p:spPr>
        <p:style>
          <a:lnRef idx="1">
            <a:schemeClr val="accent1"/>
          </a:lnRef>
          <a:fillRef idx="0">
            <a:schemeClr val="accent1"/>
          </a:fillRef>
          <a:effectRef idx="0">
            <a:schemeClr val="accent1"/>
          </a:effectRef>
          <a:fontRef idx="minor">
            <a:schemeClr val="tx1"/>
          </a:fontRef>
        </p:style>
      </p:cxnSp>
      <p:sp>
        <p:nvSpPr>
          <p:cNvPr id="49" name="Tekstvak 48">
            <a:extLst>
              <a:ext uri="{FF2B5EF4-FFF2-40B4-BE49-F238E27FC236}">
                <a16:creationId xmlns:a16="http://schemas.microsoft.com/office/drawing/2014/main" id="{DF538752-9125-6547-B0A8-0D5AC2D32329}"/>
              </a:ext>
            </a:extLst>
          </p:cNvPr>
          <p:cNvSpPr txBox="1"/>
          <p:nvPr/>
        </p:nvSpPr>
        <p:spPr>
          <a:xfrm>
            <a:off x="4316420" y="6080734"/>
            <a:ext cx="1238744"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a:ln>
                  <a:noFill/>
                </a:ln>
                <a:solidFill>
                  <a:srgbClr val="000000">
                    <a:lumMod val="75000"/>
                    <a:lumOff val="25000"/>
                  </a:srgbClr>
                </a:solidFill>
                <a:effectLst/>
                <a:uLnTx/>
                <a:uFillTx/>
                <a:latin typeface="Calibri" panose="020F0502020204030204"/>
                <a:ea typeface="+mn-ea"/>
                <a:cs typeface="+mn-cs"/>
              </a:rPr>
              <a:t>Hoofdriolering</a:t>
            </a:r>
          </a:p>
        </p:txBody>
      </p:sp>
      <p:sp>
        <p:nvSpPr>
          <p:cNvPr id="52" name="Tekstvak 51">
            <a:extLst>
              <a:ext uri="{FF2B5EF4-FFF2-40B4-BE49-F238E27FC236}">
                <a16:creationId xmlns:a16="http://schemas.microsoft.com/office/drawing/2014/main" id="{79452623-C703-5F43-9D12-8DA8B098C4CC}"/>
              </a:ext>
            </a:extLst>
          </p:cNvPr>
          <p:cNvSpPr txBox="1"/>
          <p:nvPr/>
        </p:nvSpPr>
        <p:spPr>
          <a:xfrm>
            <a:off x="8558449" y="1818122"/>
            <a:ext cx="2691168"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1" i="0" u="none" strike="noStrike" kern="1200" cap="none" spc="0" normalizeH="0" baseline="0" noProof="0">
                <a:ln>
                  <a:noFill/>
                </a:ln>
                <a:solidFill>
                  <a:srgbClr val="000000">
                    <a:lumMod val="75000"/>
                    <a:lumOff val="25000"/>
                  </a:srgbClr>
                </a:solidFill>
                <a:effectLst/>
                <a:uLnTx/>
                <a:uFillTx/>
                <a:latin typeface="Calibri" panose="020F0502020204030204"/>
                <a:ea typeface="+mn-ea"/>
                <a:cs typeface="+mn-cs"/>
              </a:rPr>
              <a:t>Huisaansluiting voor regenwater en vuilwater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a:ln>
                  <a:noFill/>
                </a:ln>
                <a:solidFill>
                  <a:srgbClr val="000000">
                    <a:lumMod val="75000"/>
                    <a:lumOff val="25000"/>
                  </a:srgbClr>
                </a:solidFill>
                <a:effectLst/>
                <a:uLnTx/>
                <a:uFillTx/>
                <a:latin typeface="Calibri" panose="020F0502020204030204"/>
                <a:ea typeface="+mn-ea"/>
                <a:cs typeface="+mn-cs"/>
              </a:rPr>
              <a:t>Putje wordt op privédomein geplaatst</a:t>
            </a:r>
            <a:r>
              <a:rPr kumimoji="0" lang="nl-BE" sz="1400" b="0" i="0" u="none" strike="noStrike" kern="1200" cap="none" spc="0" normalizeH="0" baseline="0" noProof="0">
                <a:ln>
                  <a:noFill/>
                </a:ln>
                <a:solidFill>
                  <a:srgbClr val="FF0000"/>
                </a:solidFill>
                <a:effectLst/>
                <a:uLnTx/>
                <a:uFillTx/>
                <a:latin typeface="Calibri" panose="020F0502020204030204"/>
                <a:ea typeface="+mn-ea"/>
                <a:cs typeface="+mn-cs"/>
              </a:rPr>
              <a:t> </a:t>
            </a:r>
            <a:r>
              <a:rPr kumimoji="0" lang="nl-BE" sz="1400" b="0" i="0" u="none" strike="noStrike" kern="1200" cap="none" spc="0" normalizeH="0" baseline="0" noProof="0">
                <a:ln>
                  <a:noFill/>
                </a:ln>
                <a:solidFill>
                  <a:srgbClr val="000000"/>
                </a:solidFill>
                <a:effectLst/>
                <a:uLnTx/>
                <a:uFillTx/>
                <a:latin typeface="Calibri" panose="020F0502020204030204"/>
                <a:ea typeface="+mn-ea"/>
                <a:cs typeface="+mn-cs"/>
              </a:rPr>
              <a:t>tenzij bouwlijn = rooilijn</a:t>
            </a:r>
          </a:p>
        </p:txBody>
      </p:sp>
      <p:sp>
        <p:nvSpPr>
          <p:cNvPr id="58" name="Tekstvak 57">
            <a:extLst>
              <a:ext uri="{FF2B5EF4-FFF2-40B4-BE49-F238E27FC236}">
                <a16:creationId xmlns:a16="http://schemas.microsoft.com/office/drawing/2014/main" id="{13C73F48-9ECF-CD4E-ACCF-124DFF058232}"/>
              </a:ext>
            </a:extLst>
          </p:cNvPr>
          <p:cNvSpPr txBox="1"/>
          <p:nvPr/>
        </p:nvSpPr>
        <p:spPr>
          <a:xfrm>
            <a:off x="1987139" y="4628999"/>
            <a:ext cx="2780461"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a:ln>
                  <a:noFill/>
                </a:ln>
                <a:solidFill>
                  <a:srgbClr val="000000">
                    <a:lumMod val="75000"/>
                    <a:lumOff val="25000"/>
                  </a:srgbClr>
                </a:solidFill>
                <a:effectLst/>
                <a:uLnTx/>
                <a:uFillTx/>
                <a:latin typeface="Calibri" panose="020F0502020204030204"/>
                <a:ea typeface="+mn-ea"/>
                <a:cs typeface="+mn-cs"/>
              </a:rPr>
              <a:t>Aansluitingsdiameter  </a:t>
            </a:r>
            <a:r>
              <a:rPr kumimoji="0" lang="nl-BE" sz="2000" b="1" i="0" u="none" strike="noStrike" kern="1200" cap="none" spc="0" normalizeH="0" baseline="0" noProof="0">
                <a:ln>
                  <a:noFill/>
                </a:ln>
                <a:solidFill>
                  <a:srgbClr val="000000">
                    <a:lumMod val="75000"/>
                    <a:lumOff val="25000"/>
                  </a:srgbClr>
                </a:solidFill>
                <a:effectLst/>
                <a:uLnTx/>
                <a:uFillTx/>
                <a:latin typeface="Calibri" panose="020F0502020204030204"/>
                <a:ea typeface="+mn-ea"/>
                <a:cs typeface="+mn-cs"/>
              </a:rPr>
              <a:t>160 mm</a:t>
            </a:r>
          </a:p>
        </p:txBody>
      </p:sp>
      <p:sp>
        <p:nvSpPr>
          <p:cNvPr id="59" name="Tekstvak 58">
            <a:extLst>
              <a:ext uri="{FF2B5EF4-FFF2-40B4-BE49-F238E27FC236}">
                <a16:creationId xmlns:a16="http://schemas.microsoft.com/office/drawing/2014/main" id="{28F35634-E67D-EC49-8E72-5E9AB770C7A8}"/>
              </a:ext>
            </a:extLst>
          </p:cNvPr>
          <p:cNvSpPr txBox="1"/>
          <p:nvPr/>
        </p:nvSpPr>
        <p:spPr>
          <a:xfrm>
            <a:off x="5241415" y="4628999"/>
            <a:ext cx="3017699"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000" b="1" i="0" u="none" strike="noStrike" kern="1200" cap="none" spc="0" normalizeH="0" baseline="0" noProof="0">
                <a:ln>
                  <a:noFill/>
                </a:ln>
                <a:solidFill>
                  <a:srgbClr val="000000">
                    <a:lumMod val="75000"/>
                    <a:lumOff val="25000"/>
                  </a:srgbClr>
                </a:solidFill>
                <a:effectLst/>
                <a:uLnTx/>
                <a:uFillTx/>
                <a:latin typeface="Calibri" panose="020F0502020204030204"/>
                <a:ea typeface="+mn-ea"/>
                <a:cs typeface="+mn-cs"/>
              </a:rPr>
              <a:t>125 mm </a:t>
            </a:r>
            <a:r>
              <a:rPr kumimoji="0" lang="nl-BE" sz="1400" b="0" i="0" u="none" strike="noStrike" kern="1200" cap="none" spc="0" normalizeH="0" baseline="0" noProof="0">
                <a:ln>
                  <a:noFill/>
                </a:ln>
                <a:solidFill>
                  <a:srgbClr val="000000">
                    <a:lumMod val="75000"/>
                    <a:lumOff val="25000"/>
                  </a:srgbClr>
                </a:solidFill>
                <a:effectLst/>
                <a:uLnTx/>
                <a:uFillTx/>
                <a:latin typeface="Calibri" panose="020F0502020204030204"/>
                <a:ea typeface="+mn-ea"/>
                <a:cs typeface="+mn-cs"/>
              </a:rPr>
              <a:t> Aansluitingsdiameter</a:t>
            </a:r>
            <a:endParaRPr kumimoji="0" lang="nl-BE" sz="2000" b="1" i="0" u="none" strike="noStrike" kern="1200" cap="none" spc="0" normalizeH="0" baseline="0" noProof="0">
              <a:ln>
                <a:noFill/>
              </a:ln>
              <a:solidFill>
                <a:srgbClr val="000000">
                  <a:lumMod val="75000"/>
                  <a:lumOff val="25000"/>
                </a:srgbClr>
              </a:solidFill>
              <a:effectLst/>
              <a:uLnTx/>
              <a:uFillTx/>
              <a:latin typeface="Calibri" panose="020F0502020204030204"/>
              <a:ea typeface="+mn-ea"/>
              <a:cs typeface="+mn-cs"/>
            </a:endParaRPr>
          </a:p>
        </p:txBody>
      </p:sp>
      <p:sp>
        <p:nvSpPr>
          <p:cNvPr id="64" name="Tekstvak 63">
            <a:extLst>
              <a:ext uri="{FF2B5EF4-FFF2-40B4-BE49-F238E27FC236}">
                <a16:creationId xmlns:a16="http://schemas.microsoft.com/office/drawing/2014/main" id="{63939CA8-95D4-584D-8C7E-36D9A3E41803}"/>
              </a:ext>
            </a:extLst>
          </p:cNvPr>
          <p:cNvSpPr txBox="1"/>
          <p:nvPr/>
        </p:nvSpPr>
        <p:spPr>
          <a:xfrm>
            <a:off x="3013870" y="3814717"/>
            <a:ext cx="1080969"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a:ln>
                  <a:noFill/>
                </a:ln>
                <a:solidFill>
                  <a:srgbClr val="000000">
                    <a:lumMod val="75000"/>
                    <a:lumOff val="25000"/>
                  </a:srgbClr>
                </a:solidFill>
                <a:effectLst/>
                <a:uLnTx/>
                <a:uFillTx/>
                <a:latin typeface="Calibri" panose="020F0502020204030204"/>
                <a:ea typeface="+mn-ea"/>
                <a:cs typeface="+mn-cs"/>
              </a:rPr>
              <a:t>regenwater</a:t>
            </a:r>
          </a:p>
        </p:txBody>
      </p:sp>
      <p:sp>
        <p:nvSpPr>
          <p:cNvPr id="66" name="Tekstvak 65">
            <a:extLst>
              <a:ext uri="{FF2B5EF4-FFF2-40B4-BE49-F238E27FC236}">
                <a16:creationId xmlns:a16="http://schemas.microsoft.com/office/drawing/2014/main" id="{D28D42AD-3F26-8343-830E-BC1CA62AE8FD}"/>
              </a:ext>
            </a:extLst>
          </p:cNvPr>
          <p:cNvSpPr txBox="1"/>
          <p:nvPr/>
        </p:nvSpPr>
        <p:spPr>
          <a:xfrm>
            <a:off x="5425199" y="3841246"/>
            <a:ext cx="1080969"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a:ln>
                  <a:noFill/>
                </a:ln>
                <a:solidFill>
                  <a:srgbClr val="000000">
                    <a:lumMod val="75000"/>
                    <a:lumOff val="25000"/>
                  </a:srgbClr>
                </a:solidFill>
                <a:effectLst/>
                <a:uLnTx/>
                <a:uFillTx/>
                <a:latin typeface="Calibri" panose="020F0502020204030204"/>
                <a:ea typeface="+mn-ea"/>
                <a:cs typeface="+mn-cs"/>
              </a:rPr>
              <a:t>vuilwater</a:t>
            </a:r>
          </a:p>
        </p:txBody>
      </p:sp>
      <p:sp>
        <p:nvSpPr>
          <p:cNvPr id="4" name="Tijdelijke aanduiding voor voettekst 3">
            <a:extLst>
              <a:ext uri="{FF2B5EF4-FFF2-40B4-BE49-F238E27FC236}">
                <a16:creationId xmlns:a16="http://schemas.microsoft.com/office/drawing/2014/main" id="{FF98B4F5-8C16-4CB1-86F8-BB7E933B37A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Infovergadering afkoppeling riolering</a:t>
            </a:r>
          </a:p>
        </p:txBody>
      </p:sp>
    </p:spTree>
    <p:extLst>
      <p:ext uri="{BB962C8B-B14F-4D97-AF65-F5344CB8AC3E}">
        <p14:creationId xmlns:p14="http://schemas.microsoft.com/office/powerpoint/2010/main" val="750523726"/>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nl-BE"/>
              <a:t>Aansluitingsplicht</a:t>
            </a:r>
          </a:p>
        </p:txBody>
      </p:sp>
      <p:sp>
        <p:nvSpPr>
          <p:cNvPr id="6" name="Tijdelijke aanduiding voor inhoud 2">
            <a:extLst>
              <a:ext uri="{FF2B5EF4-FFF2-40B4-BE49-F238E27FC236}">
                <a16:creationId xmlns:a16="http://schemas.microsoft.com/office/drawing/2014/main" id="{9BCE1CD3-9837-4233-B5EA-A2577B3BB91B}"/>
              </a:ext>
            </a:extLst>
          </p:cNvPr>
          <p:cNvSpPr>
            <a:spLocks noGrp="1"/>
          </p:cNvSpPr>
          <p:nvPr>
            <p:ph idx="1"/>
          </p:nvPr>
        </p:nvSpPr>
        <p:spPr>
          <a:xfrm>
            <a:off x="721822" y="1481986"/>
            <a:ext cx="9486703" cy="3812025"/>
          </a:xfrm>
        </p:spPr>
        <p:txBody>
          <a:bodyPr/>
          <a:lstStyle/>
          <a:p>
            <a:r>
              <a:rPr lang="nl-BE" altLang="nl-BE"/>
              <a:t>Alle afvalwater moet op de openbare riolering worden aangesloten, omdat je vuilwater  moet zuiveren in een zuiveringsstation.</a:t>
            </a:r>
            <a:br>
              <a:rPr lang="nl-BE" altLang="nl-BE"/>
            </a:br>
            <a:endParaRPr lang="nl-BE" altLang="nl-BE"/>
          </a:p>
          <a:p>
            <a:r>
              <a:rPr lang="nl-BE" altLang="nl-BE"/>
              <a:t>Ook bij gesloten bebouwing, als hiervoor vloeren binnen moeten worden uitgebroken (bv. bij lozingen naar achter op het grachtenstelsel).</a:t>
            </a:r>
            <a:br>
              <a:rPr lang="nl-BE" altLang="nl-BE"/>
            </a:br>
            <a:endParaRPr lang="nl-BE" altLang="nl-BE"/>
          </a:p>
          <a:p>
            <a:r>
              <a:rPr lang="nl-BE" altLang="nl-BE"/>
              <a:t>Sterfput, beerput, eigen zuiveringsinstallatie (IBA), … moet buiten gebruik worden gesteld voor afvalwater.</a:t>
            </a:r>
          </a:p>
          <a:p>
            <a:endParaRPr lang="nl-BE" altLang="nl-BE" sz="2800"/>
          </a:p>
        </p:txBody>
      </p:sp>
      <p:sp>
        <p:nvSpPr>
          <p:cNvPr id="4" name="Tijdelijke aanduiding voor voettekst 3">
            <a:extLst>
              <a:ext uri="{FF2B5EF4-FFF2-40B4-BE49-F238E27FC236}">
                <a16:creationId xmlns:a16="http://schemas.microsoft.com/office/drawing/2014/main" id="{15749B3B-E4B7-0B4C-A697-D6A4FC551AA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Infovergadering afkoppeling riolering</a:t>
            </a:r>
          </a:p>
        </p:txBody>
      </p:sp>
    </p:spTree>
    <p:extLst>
      <p:ext uri="{BB962C8B-B14F-4D97-AF65-F5344CB8AC3E}">
        <p14:creationId xmlns:p14="http://schemas.microsoft.com/office/powerpoint/2010/main" val="1155946774"/>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Tijdelijke aanduiding voor afbeelding 5" descr="Afbeelding met overdekt&#10;&#10;Automatisch gegenereerde beschrijving">
            <a:extLst>
              <a:ext uri="{FF2B5EF4-FFF2-40B4-BE49-F238E27FC236}">
                <a16:creationId xmlns:a16="http://schemas.microsoft.com/office/drawing/2014/main" id="{F89D9981-8C57-4726-B53B-22CD8F9B3A61}"/>
              </a:ext>
            </a:extLst>
          </p:cNvPr>
          <p:cNvPicPr>
            <a:picLocks noGrp="1" noChangeAspect="1"/>
          </p:cNvPicPr>
          <p:nvPr>
            <p:ph type="pic" sz="quarter" idx="17"/>
          </p:nvPr>
        </p:nvPicPr>
        <p:blipFill rotWithShape="1">
          <a:blip r:embed="rId3"/>
          <a:srcRect l="11809" r="14698" b="-1"/>
          <a:stretch/>
        </p:blipFill>
        <p:spPr>
          <a:xfrm>
            <a:off x="4572000" y="10"/>
            <a:ext cx="7620000" cy="6869103"/>
          </a:xfrm>
          <a:noFill/>
        </p:spPr>
      </p:pic>
      <p:sp>
        <p:nvSpPr>
          <p:cNvPr id="1038" name="Text Placeholder 2">
            <a:extLst>
              <a:ext uri="{FF2B5EF4-FFF2-40B4-BE49-F238E27FC236}">
                <a16:creationId xmlns:a16="http://schemas.microsoft.com/office/drawing/2014/main" id="{FBFDA2BF-65FB-DB8E-1630-2B75A3C533BD}"/>
              </a:ext>
            </a:extLst>
          </p:cNvPr>
          <p:cNvSpPr>
            <a:spLocks noGrp="1"/>
          </p:cNvSpPr>
          <p:nvPr>
            <p:ph type="body" sz="quarter" idx="13"/>
          </p:nvPr>
        </p:nvSpPr>
        <p:spPr>
          <a:xfrm>
            <a:off x="-2" y="0"/>
            <a:ext cx="8201467" cy="6857990"/>
          </a:xfrm>
        </p:spPr>
        <p:txBody>
          <a:bodyPr/>
          <a:lstStyle/>
          <a:p>
            <a:endParaRPr lang="en-US"/>
          </a:p>
        </p:txBody>
      </p:sp>
      <p:sp>
        <p:nvSpPr>
          <p:cNvPr id="4" name="Titel 3">
            <a:extLst>
              <a:ext uri="{FF2B5EF4-FFF2-40B4-BE49-F238E27FC236}">
                <a16:creationId xmlns:a16="http://schemas.microsoft.com/office/drawing/2014/main" id="{7852DE4F-91C9-2B4E-953F-80729BACBA7C}"/>
              </a:ext>
            </a:extLst>
          </p:cNvPr>
          <p:cNvSpPr>
            <a:spLocks noGrp="1"/>
          </p:cNvSpPr>
          <p:nvPr>
            <p:ph type="title"/>
          </p:nvPr>
        </p:nvSpPr>
        <p:spPr>
          <a:xfrm>
            <a:off x="621993" y="714250"/>
            <a:ext cx="5961687" cy="1672402"/>
          </a:xfrm>
        </p:spPr>
        <p:txBody>
          <a:bodyPr anchor="t">
            <a:normAutofit/>
          </a:bodyPr>
          <a:lstStyle/>
          <a:p>
            <a:r>
              <a:rPr lang="nl-BE"/>
              <a:t>3. Premies</a:t>
            </a:r>
          </a:p>
        </p:txBody>
      </p:sp>
      <p:sp>
        <p:nvSpPr>
          <p:cNvPr id="1040" name="Text Placeholder 4">
            <a:extLst>
              <a:ext uri="{FF2B5EF4-FFF2-40B4-BE49-F238E27FC236}">
                <a16:creationId xmlns:a16="http://schemas.microsoft.com/office/drawing/2014/main" id="{B321AFB1-F41E-0E59-FFA1-009CC979946F}"/>
              </a:ext>
            </a:extLst>
          </p:cNvPr>
          <p:cNvSpPr>
            <a:spLocks noGrp="1"/>
          </p:cNvSpPr>
          <p:nvPr>
            <p:ph type="body" sz="quarter" idx="19"/>
          </p:nvPr>
        </p:nvSpPr>
        <p:spPr>
          <a:xfrm>
            <a:off x="705118" y="6235054"/>
            <a:ext cx="1155600" cy="378832"/>
          </a:xfrm>
        </p:spPr>
        <p:txBody>
          <a:bodyPr>
            <a:normAutofit fontScale="85000" lnSpcReduction="20000"/>
          </a:bodyPr>
          <a:lstStyle/>
          <a:p>
            <a:endParaRPr lang="en-US"/>
          </a:p>
        </p:txBody>
      </p:sp>
    </p:spTree>
    <p:extLst>
      <p:ext uri="{BB962C8B-B14F-4D97-AF65-F5344CB8AC3E}">
        <p14:creationId xmlns:p14="http://schemas.microsoft.com/office/powerpoint/2010/main" val="1364941465"/>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nl-BE" dirty="0"/>
              <a:t>Wat doen Fluvius en Essen voor jou? </a:t>
            </a:r>
          </a:p>
        </p:txBody>
      </p:sp>
      <p:sp>
        <p:nvSpPr>
          <p:cNvPr id="6" name="Tijdelijke aanduiding voor voettekst 5">
            <a:extLst>
              <a:ext uri="{FF2B5EF4-FFF2-40B4-BE49-F238E27FC236}">
                <a16:creationId xmlns:a16="http://schemas.microsoft.com/office/drawing/2014/main" id="{38F719B4-6AA7-CD4B-A861-4FD9387F000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err="1">
                <a:ln>
                  <a:noFill/>
                </a:ln>
                <a:solidFill>
                  <a:srgbClr val="000000">
                    <a:tint val="75000"/>
                  </a:srgbClr>
                </a:solidFill>
                <a:effectLst/>
                <a:uLnTx/>
                <a:uFillTx/>
                <a:latin typeface="Calibri" panose="020F0502020204030204"/>
                <a:ea typeface="+mn-ea"/>
                <a:cs typeface="+mn-cs"/>
              </a:rPr>
              <a:t>Infovergadering</a:t>
            </a:r>
            <a:r>
              <a:rPr kumimoji="0" lang="en-GB" sz="10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 </a:t>
            </a:r>
            <a:r>
              <a:rPr kumimoji="0" lang="en-GB" sz="1000" b="0" i="0" u="none" strike="noStrike" kern="1200" cap="none" spc="0" normalizeH="0" baseline="0" noProof="0" err="1">
                <a:ln>
                  <a:noFill/>
                </a:ln>
                <a:solidFill>
                  <a:srgbClr val="000000">
                    <a:tint val="75000"/>
                  </a:srgbClr>
                </a:solidFill>
                <a:effectLst/>
                <a:uLnTx/>
                <a:uFillTx/>
                <a:latin typeface="Calibri" panose="020F0502020204030204"/>
                <a:ea typeface="+mn-ea"/>
                <a:cs typeface="+mn-cs"/>
              </a:rPr>
              <a:t>afkoppeling</a:t>
            </a:r>
            <a:r>
              <a:rPr kumimoji="0" lang="en-GB" sz="10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 riolering</a:t>
            </a:r>
          </a:p>
        </p:txBody>
      </p:sp>
      <p:graphicFrame>
        <p:nvGraphicFramePr>
          <p:cNvPr id="4" name="Tabel 3">
            <a:extLst>
              <a:ext uri="{FF2B5EF4-FFF2-40B4-BE49-F238E27FC236}">
                <a16:creationId xmlns:a16="http://schemas.microsoft.com/office/drawing/2014/main" id="{2CC3E3EC-2AE1-4018-8FD1-08B021D592CF}"/>
              </a:ext>
            </a:extLst>
          </p:cNvPr>
          <p:cNvGraphicFramePr>
            <a:graphicFrameLocks noGrp="1"/>
          </p:cNvGraphicFramePr>
          <p:nvPr/>
        </p:nvGraphicFramePr>
        <p:xfrm>
          <a:off x="958307" y="1969787"/>
          <a:ext cx="9262687" cy="1954817"/>
        </p:xfrm>
        <a:graphic>
          <a:graphicData uri="http://schemas.openxmlformats.org/drawingml/2006/table">
            <a:tbl>
              <a:tblPr firstRow="1" firstCol="1" bandRow="1">
                <a:tableStyleId>{5C22544A-7EE6-4342-B048-85BDC9FD1C3A}</a:tableStyleId>
              </a:tblPr>
              <a:tblGrid>
                <a:gridCol w="2329079">
                  <a:extLst>
                    <a:ext uri="{9D8B030D-6E8A-4147-A177-3AD203B41FA5}">
                      <a16:colId xmlns:a16="http://schemas.microsoft.com/office/drawing/2014/main" val="2962561438"/>
                    </a:ext>
                  </a:extLst>
                </a:gridCol>
                <a:gridCol w="1840067">
                  <a:extLst>
                    <a:ext uri="{9D8B030D-6E8A-4147-A177-3AD203B41FA5}">
                      <a16:colId xmlns:a16="http://schemas.microsoft.com/office/drawing/2014/main" val="2068098837"/>
                    </a:ext>
                  </a:extLst>
                </a:gridCol>
                <a:gridCol w="1449751">
                  <a:extLst>
                    <a:ext uri="{9D8B030D-6E8A-4147-A177-3AD203B41FA5}">
                      <a16:colId xmlns:a16="http://schemas.microsoft.com/office/drawing/2014/main" val="1047986720"/>
                    </a:ext>
                  </a:extLst>
                </a:gridCol>
                <a:gridCol w="3643790">
                  <a:extLst>
                    <a:ext uri="{9D8B030D-6E8A-4147-A177-3AD203B41FA5}">
                      <a16:colId xmlns:a16="http://schemas.microsoft.com/office/drawing/2014/main" val="2090978019"/>
                    </a:ext>
                  </a:extLst>
                </a:gridCol>
              </a:tblGrid>
              <a:tr h="366682">
                <a:tc>
                  <a:txBody>
                    <a:bodyPr/>
                    <a:lstStyle/>
                    <a:p>
                      <a:pPr>
                        <a:lnSpc>
                          <a:spcPct val="106000"/>
                        </a:lnSpc>
                        <a:spcAft>
                          <a:spcPts val="800"/>
                        </a:spcAft>
                      </a:pPr>
                      <a:r>
                        <a:rPr lang="nl-BE" sz="1400" kern="1200">
                          <a:effectLst/>
                        </a:rPr>
                        <a:t> Omgevingsvergunning</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93980" marR="93980" marT="9525" marB="0" anchor="ctr"/>
                </a:tc>
                <a:tc>
                  <a:txBody>
                    <a:bodyPr/>
                    <a:lstStyle/>
                    <a:p>
                      <a:pPr marL="0" marR="0" lvl="0" indent="0" algn="l" defTabSz="914400" rtl="0" eaLnBrk="1" fontAlgn="auto" latinLnBrk="0" hangingPunct="1">
                        <a:lnSpc>
                          <a:spcPct val="106000"/>
                        </a:lnSpc>
                        <a:spcBef>
                          <a:spcPts val="0"/>
                        </a:spcBef>
                        <a:spcAft>
                          <a:spcPts val="800"/>
                        </a:spcAft>
                        <a:buClrTx/>
                        <a:buSzTx/>
                        <a:buFontTx/>
                        <a:buNone/>
                        <a:tabLst/>
                        <a:defRPr/>
                      </a:pPr>
                      <a:r>
                        <a:rPr lang="nl-BE" sz="1400" b="1" kern="1200">
                          <a:solidFill>
                            <a:schemeClr val="lt1"/>
                          </a:solidFill>
                          <a:effectLst/>
                          <a:latin typeface="+mn-lt"/>
                          <a:ea typeface="+mn-ea"/>
                          <a:cs typeface="+mn-cs"/>
                        </a:rPr>
                        <a:t>Werken op privé</a:t>
                      </a:r>
                    </a:p>
                  </a:txBody>
                  <a:tcPr marL="93980" marR="93980" marT="9525" marB="0" anchor="ctr"/>
                </a:tc>
                <a:tc>
                  <a:txBody>
                    <a:bodyPr/>
                    <a:lstStyle/>
                    <a:p>
                      <a:pPr>
                        <a:lnSpc>
                          <a:spcPct val="106000"/>
                        </a:lnSpc>
                        <a:spcAft>
                          <a:spcPts val="800"/>
                        </a:spcAft>
                      </a:pPr>
                      <a:r>
                        <a:rPr lang="nl-BE" sz="1400" kern="1200">
                          <a:effectLst/>
                        </a:rPr>
                        <a:t>Premie</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93980" marR="93980" marT="9525" marB="0" anchor="ctr"/>
                </a:tc>
                <a:tc>
                  <a:txBody>
                    <a:bodyPr/>
                    <a:lstStyle/>
                    <a:p>
                      <a:pPr>
                        <a:lnSpc>
                          <a:spcPct val="106000"/>
                        </a:lnSpc>
                        <a:spcAft>
                          <a:spcPts val="800"/>
                        </a:spcAft>
                      </a:pPr>
                      <a:r>
                        <a:rPr lang="nl-BE" sz="1400" kern="1200">
                          <a:effectLst/>
                        </a:rPr>
                        <a:t>Keuring</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93980" marR="93980" marT="9525" marB="0" anchor="ctr"/>
                </a:tc>
                <a:extLst>
                  <a:ext uri="{0D108BD9-81ED-4DB2-BD59-A6C34878D82A}">
                    <a16:rowId xmlns:a16="http://schemas.microsoft.com/office/drawing/2014/main" val="3221229518"/>
                  </a:ext>
                </a:extLst>
              </a:tr>
              <a:tr h="295275">
                <a:tc rowSpan="2">
                  <a:txBody>
                    <a:bodyPr/>
                    <a:lstStyle/>
                    <a:p>
                      <a:pPr algn="ctr">
                        <a:lnSpc>
                          <a:spcPct val="106000"/>
                        </a:lnSpc>
                        <a:spcAft>
                          <a:spcPts val="800"/>
                        </a:spcAft>
                      </a:pPr>
                      <a:r>
                        <a:rPr lang="nl-BE" sz="1400" kern="1200">
                          <a:effectLst/>
                        </a:rPr>
                        <a:t>&lt; 1/02/2005</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93980" marR="93980" marT="9525" marB="0" anchor="ctr"/>
                </a:tc>
                <a:tc>
                  <a:txBody>
                    <a:bodyPr/>
                    <a:lstStyle/>
                    <a:p>
                      <a:pPr>
                        <a:lnSpc>
                          <a:spcPct val="106000"/>
                        </a:lnSpc>
                        <a:spcAft>
                          <a:spcPts val="800"/>
                        </a:spcAft>
                      </a:pPr>
                      <a:r>
                        <a:rPr lang="nl-BE" sz="1400" kern="1200">
                          <a:effectLst/>
                        </a:rPr>
                        <a:t>          Ja (*)</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nSpc>
                          <a:spcPct val="106000"/>
                        </a:lnSpc>
                        <a:spcAft>
                          <a:spcPts val="800"/>
                        </a:spcAft>
                      </a:pPr>
                      <a:r>
                        <a:rPr lang="nl-BE" sz="1400" kern="1200">
                          <a:effectLst/>
                        </a:rPr>
                        <a:t>Recht </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93980" marR="93980" marT="9525" marB="0" anchor="ctr"/>
                </a:tc>
                <a:tc>
                  <a:txBody>
                    <a:bodyPr/>
                    <a:lstStyle/>
                    <a:p>
                      <a:pPr>
                        <a:lnSpc>
                          <a:spcPct val="106000"/>
                        </a:lnSpc>
                        <a:spcAft>
                          <a:spcPts val="800"/>
                        </a:spcAft>
                      </a:pPr>
                      <a:r>
                        <a:rPr lang="nl-BE" sz="1400" kern="1200">
                          <a:effectLst/>
                        </a:rPr>
                        <a:t>Klant </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93980" marR="93980" marT="9525" marB="0" anchor="ctr"/>
                </a:tc>
                <a:extLst>
                  <a:ext uri="{0D108BD9-81ED-4DB2-BD59-A6C34878D82A}">
                    <a16:rowId xmlns:a16="http://schemas.microsoft.com/office/drawing/2014/main" val="3742381773"/>
                  </a:ext>
                </a:extLst>
              </a:tr>
              <a:tr h="295275">
                <a:tc vMerge="1">
                  <a:txBody>
                    <a:bodyPr/>
                    <a:lstStyle/>
                    <a:p>
                      <a:endParaRPr lang="nl-BE"/>
                    </a:p>
                  </a:txBody>
                  <a:tcPr/>
                </a:tc>
                <a:tc>
                  <a:txBody>
                    <a:bodyPr/>
                    <a:lstStyle/>
                    <a:p>
                      <a:pPr>
                        <a:lnSpc>
                          <a:spcPct val="106000"/>
                        </a:lnSpc>
                        <a:spcAft>
                          <a:spcPts val="800"/>
                        </a:spcAft>
                      </a:pPr>
                      <a:r>
                        <a:rPr lang="nl-BE" sz="1400" kern="1200">
                          <a:effectLst/>
                        </a:rPr>
                        <a:t>         Nee</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nSpc>
                          <a:spcPct val="106000"/>
                        </a:lnSpc>
                        <a:spcAft>
                          <a:spcPts val="800"/>
                        </a:spcAft>
                      </a:pPr>
                      <a:r>
                        <a:rPr lang="nl-BE" sz="1400" kern="1200">
                          <a:effectLst/>
                        </a:rPr>
                        <a:t>Geen recht</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93980" marR="93980" marT="9525" marB="0" anchor="ctr"/>
                </a:tc>
                <a:tc>
                  <a:txBody>
                    <a:bodyPr/>
                    <a:lstStyle/>
                    <a:p>
                      <a:pPr>
                        <a:lnSpc>
                          <a:spcPct val="106000"/>
                        </a:lnSpc>
                        <a:spcAft>
                          <a:spcPts val="800"/>
                        </a:spcAft>
                      </a:pPr>
                      <a:r>
                        <a:rPr lang="nl-BE" sz="1400" kern="1200">
                          <a:effectLst/>
                        </a:rPr>
                        <a:t>Fluvius</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93980" marR="93980" marT="9525" marB="0" anchor="ctr"/>
                </a:tc>
                <a:extLst>
                  <a:ext uri="{0D108BD9-81ED-4DB2-BD59-A6C34878D82A}">
                    <a16:rowId xmlns:a16="http://schemas.microsoft.com/office/drawing/2014/main" val="3512101766"/>
                  </a:ext>
                </a:extLst>
              </a:tr>
              <a:tr h="295275">
                <a:tc>
                  <a:txBody>
                    <a:bodyPr/>
                    <a:lstStyle/>
                    <a:p>
                      <a:pPr algn="ctr">
                        <a:lnSpc>
                          <a:spcPct val="106000"/>
                        </a:lnSpc>
                        <a:spcAft>
                          <a:spcPts val="800"/>
                        </a:spcAft>
                      </a:pPr>
                      <a:r>
                        <a:rPr lang="nl-BE" sz="1400" kern="1200">
                          <a:effectLst/>
                        </a:rPr>
                        <a:t>&gt; 1/02/2005 - juli 2011</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93980" marR="93980" marT="9525" marB="0" anchor="ctr"/>
                </a:tc>
                <a:tc>
                  <a:txBody>
                    <a:bodyPr/>
                    <a:lstStyle/>
                    <a:p>
                      <a:pPr>
                        <a:lnSpc>
                          <a:spcPct val="106000"/>
                        </a:lnSpc>
                        <a:spcAft>
                          <a:spcPts val="800"/>
                        </a:spcAft>
                      </a:pPr>
                      <a:r>
                        <a:rPr lang="nl-BE" sz="1400" kern="1200">
                          <a:effectLst/>
                        </a:rPr>
                        <a:t>     Ongeacht</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nSpc>
                          <a:spcPct val="106000"/>
                        </a:lnSpc>
                        <a:spcAft>
                          <a:spcPts val="800"/>
                        </a:spcAft>
                      </a:pPr>
                      <a:r>
                        <a:rPr lang="nl-BE" sz="1400" kern="1200">
                          <a:effectLst/>
                        </a:rPr>
                        <a:t>Geen recht</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93980" marR="93980" marT="9525" marB="0" anchor="ctr"/>
                </a:tc>
                <a:tc>
                  <a:txBody>
                    <a:bodyPr/>
                    <a:lstStyle/>
                    <a:p>
                      <a:pPr>
                        <a:lnSpc>
                          <a:spcPct val="106000"/>
                        </a:lnSpc>
                        <a:spcAft>
                          <a:spcPts val="800"/>
                        </a:spcAft>
                      </a:pPr>
                      <a:r>
                        <a:rPr lang="nl-BE" sz="1400" kern="1200">
                          <a:effectLst/>
                        </a:rPr>
                        <a:t>Fluvius</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93980" marR="93980" marT="9525" marB="0" anchor="ctr"/>
                </a:tc>
                <a:extLst>
                  <a:ext uri="{0D108BD9-81ED-4DB2-BD59-A6C34878D82A}">
                    <a16:rowId xmlns:a16="http://schemas.microsoft.com/office/drawing/2014/main" val="2086066474"/>
                  </a:ext>
                </a:extLst>
              </a:tr>
              <a:tr h="342900">
                <a:tc rowSpan="2">
                  <a:txBody>
                    <a:bodyPr/>
                    <a:lstStyle/>
                    <a:p>
                      <a:pPr algn="ctr">
                        <a:lnSpc>
                          <a:spcPct val="106000"/>
                        </a:lnSpc>
                        <a:spcAft>
                          <a:spcPts val="800"/>
                        </a:spcAft>
                      </a:pPr>
                      <a:r>
                        <a:rPr lang="nl-BE" sz="1400" kern="1200">
                          <a:effectLst/>
                        </a:rPr>
                        <a:t>&gt; juli 2011</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114935" marR="114935" marT="57150" marB="57150" anchor="ctr"/>
                </a:tc>
                <a:tc>
                  <a:txBody>
                    <a:bodyPr/>
                    <a:lstStyle/>
                    <a:p>
                      <a:pPr>
                        <a:lnSpc>
                          <a:spcPct val="106000"/>
                        </a:lnSpc>
                        <a:spcAft>
                          <a:spcPts val="800"/>
                        </a:spcAft>
                      </a:pPr>
                      <a:r>
                        <a:rPr lang="nl-BE" sz="1400" kern="1200">
                          <a:effectLst/>
                        </a:rPr>
                        <a:t>    Ongeacht</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nSpc>
                          <a:spcPct val="106000"/>
                        </a:lnSpc>
                        <a:spcAft>
                          <a:spcPts val="800"/>
                        </a:spcAft>
                      </a:pPr>
                      <a:r>
                        <a:rPr lang="nl-BE" sz="1400" kern="1200">
                          <a:effectLst/>
                        </a:rPr>
                        <a:t>Geen recht</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114935" marR="114935" marT="57150" marB="57150" anchor="ctr"/>
                </a:tc>
                <a:tc>
                  <a:txBody>
                    <a:bodyPr/>
                    <a:lstStyle/>
                    <a:p>
                      <a:pPr>
                        <a:lnSpc>
                          <a:spcPct val="106000"/>
                        </a:lnSpc>
                        <a:spcAft>
                          <a:spcPts val="800"/>
                        </a:spcAft>
                      </a:pPr>
                      <a:r>
                        <a:rPr lang="nl-BE" sz="1400" kern="1200">
                          <a:effectLst/>
                        </a:rPr>
                        <a:t>Geldig keuringsattest, maar vervallen -&gt; Fluvius</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93980" marR="93980" marT="9525" marB="0" anchor="ctr"/>
                </a:tc>
                <a:extLst>
                  <a:ext uri="{0D108BD9-81ED-4DB2-BD59-A6C34878D82A}">
                    <a16:rowId xmlns:a16="http://schemas.microsoft.com/office/drawing/2014/main" val="3158361510"/>
                  </a:ext>
                </a:extLst>
              </a:tr>
              <a:tr h="359410">
                <a:tc vMerge="1">
                  <a:txBody>
                    <a:bodyPr/>
                    <a:lstStyle/>
                    <a:p>
                      <a:endParaRPr lang="nl-BE"/>
                    </a:p>
                  </a:txBody>
                  <a:tcPr/>
                </a:tc>
                <a:tc>
                  <a:txBody>
                    <a:bodyPr/>
                    <a:lstStyle/>
                    <a:p>
                      <a:pPr>
                        <a:lnSpc>
                          <a:spcPct val="107000"/>
                        </a:lnSpc>
                      </a:pPr>
                      <a:endParaRPr lang="nl-BE" sz="1100">
                        <a:effectLst/>
                        <a:latin typeface="Calibri" panose="020F0502020204030204" pitchFamily="34" charset="0"/>
                        <a:cs typeface="Times New Roman" panose="02020603050405020304" pitchFamily="18" charset="0"/>
                      </a:endParaRPr>
                    </a:p>
                  </a:txBody>
                  <a:tcPr anchor="ctr"/>
                </a:tc>
                <a:tc>
                  <a:txBody>
                    <a:bodyPr/>
                    <a:lstStyle/>
                    <a:p>
                      <a:pPr>
                        <a:lnSpc>
                          <a:spcPct val="107000"/>
                        </a:lnSpc>
                      </a:pPr>
                      <a:endParaRPr lang="nl-BE" sz="1100">
                        <a:effectLst/>
                        <a:latin typeface="Calibri" panose="020F0502020204030204" pitchFamily="34" charset="0"/>
                        <a:cs typeface="Times New Roman" panose="02020603050405020304" pitchFamily="18" charset="0"/>
                      </a:endParaRPr>
                    </a:p>
                  </a:txBody>
                  <a:tcPr anchor="ctr"/>
                </a:tc>
                <a:tc>
                  <a:txBody>
                    <a:bodyPr/>
                    <a:lstStyle/>
                    <a:p>
                      <a:pPr>
                        <a:lnSpc>
                          <a:spcPct val="106000"/>
                        </a:lnSpc>
                        <a:spcAft>
                          <a:spcPts val="800"/>
                        </a:spcAft>
                      </a:pPr>
                      <a:r>
                        <a:rPr lang="nl-BE" sz="1400" kern="1200">
                          <a:effectLst/>
                        </a:rPr>
                        <a:t>Nooit geldig keuringsattest gehad -&gt; Klant</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93980" marR="93980" marT="9525" marB="0" anchor="ctr"/>
                </a:tc>
                <a:extLst>
                  <a:ext uri="{0D108BD9-81ED-4DB2-BD59-A6C34878D82A}">
                    <a16:rowId xmlns:a16="http://schemas.microsoft.com/office/drawing/2014/main" val="776561078"/>
                  </a:ext>
                </a:extLst>
              </a:tr>
            </a:tbl>
          </a:graphicData>
        </a:graphic>
      </p:graphicFrame>
      <p:sp>
        <p:nvSpPr>
          <p:cNvPr id="10" name="Tekstvak 9">
            <a:extLst>
              <a:ext uri="{FF2B5EF4-FFF2-40B4-BE49-F238E27FC236}">
                <a16:creationId xmlns:a16="http://schemas.microsoft.com/office/drawing/2014/main" id="{83E97DFB-3A90-4749-95D5-D01AD660E3CA}"/>
              </a:ext>
            </a:extLst>
          </p:cNvPr>
          <p:cNvSpPr txBox="1"/>
          <p:nvPr/>
        </p:nvSpPr>
        <p:spPr>
          <a:xfrm>
            <a:off x="92363" y="5039783"/>
            <a:ext cx="11176000" cy="676467"/>
          </a:xfrm>
          <a:prstGeom prst="rect">
            <a:avLst/>
          </a:prstGeom>
          <a:noFill/>
        </p:spPr>
        <p:txBody>
          <a:bodyPr wrap="square">
            <a:spAutoFit/>
          </a:bodyPr>
          <a:lstStyle/>
          <a:p>
            <a:pPr marL="685800" marR="0" lvl="0" indent="0" algn="l" defTabSz="914400" rtl="0" eaLnBrk="1" fontAlgn="auto" latinLnBrk="0" hangingPunct="1">
              <a:lnSpc>
                <a:spcPct val="107000"/>
              </a:lnSpc>
              <a:spcBef>
                <a:spcPts val="0"/>
              </a:spcBef>
              <a:spcAft>
                <a:spcPts val="800"/>
              </a:spcAft>
              <a:buClrTx/>
              <a:buSzTx/>
              <a:buFontTx/>
              <a:buNone/>
              <a:tabLst/>
              <a:defRPr/>
            </a:pPr>
            <a:r>
              <a:rPr kumimoji="0" lang="nl-BE" sz="12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 Ongeacht open, half open of gesloten bebouwing: ook voor gesloten bebouwing waar er werken uitgevoerd moeten worden om in orde te zijn met de aansluitplicht en voor gesloten bebouwing met werken in de woning, in de voortuin of in de achtertuin voor een correcte aansluiting van het hemelwater, de overloop van de hemelwaterput en/of het afvalwater.</a:t>
            </a:r>
          </a:p>
        </p:txBody>
      </p:sp>
    </p:spTree>
    <p:extLst>
      <p:ext uri="{BB962C8B-B14F-4D97-AF65-F5344CB8AC3E}">
        <p14:creationId xmlns:p14="http://schemas.microsoft.com/office/powerpoint/2010/main" val="706653918"/>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Rectangle 2"/>
          <p:cNvSpPr>
            <a:spLocks noGrp="1" noChangeArrowheads="1"/>
          </p:cNvSpPr>
          <p:nvPr>
            <p:ph type="title"/>
          </p:nvPr>
        </p:nvSpPr>
        <p:spPr/>
        <p:txBody>
          <a:bodyPr/>
          <a:lstStyle/>
          <a:p>
            <a:pPr>
              <a:defRPr/>
            </a:pPr>
            <a:r>
              <a:rPr lang="nl-BE"/>
              <a:t>Op welk premiebedrag heb je recht voor je gescheiden stelsel?</a:t>
            </a:r>
            <a:endParaRPr lang="nl-NL"/>
          </a:p>
        </p:txBody>
      </p:sp>
      <p:sp>
        <p:nvSpPr>
          <p:cNvPr id="63491" name="Rectangle 3"/>
          <p:cNvSpPr>
            <a:spLocks noGrp="1" noChangeArrowheads="1"/>
          </p:cNvSpPr>
          <p:nvPr>
            <p:ph idx="1"/>
          </p:nvPr>
        </p:nvSpPr>
        <p:spPr>
          <a:xfrm>
            <a:off x="721822" y="1865444"/>
            <a:ext cx="9761451" cy="3812025"/>
          </a:xfrm>
        </p:spPr>
        <p:txBody>
          <a:bodyPr/>
          <a:lstStyle/>
          <a:p>
            <a:pPr marL="88900" indent="-88900">
              <a:defRPr/>
            </a:pPr>
            <a:r>
              <a:rPr lang="nl-BE" sz="2200"/>
              <a:t> Vanaf 1/1/2023 bedraagt de Fluvius premie voor gescheiden stelsel.</a:t>
            </a:r>
          </a:p>
          <a:p>
            <a:pPr marL="176213" indent="-176213">
              <a:defRPr/>
            </a:pPr>
            <a:r>
              <a:rPr lang="nl-NL" sz="2200"/>
              <a:t>Bij ontvangst van het keuringsverslag </a:t>
            </a:r>
            <a:r>
              <a:rPr lang="nl-NL" sz="1400">
                <a:sym typeface="Wingdings" panose="05000000000000000000" pitchFamily="2" charset="2"/>
              </a:rPr>
              <a:t> </a:t>
            </a:r>
            <a:r>
              <a:rPr lang="nl-NL" sz="2200"/>
              <a:t>uitnodiging om je premie aan te vragen via het Fluvius portaal.</a:t>
            </a:r>
          </a:p>
          <a:p>
            <a:pPr>
              <a:buNone/>
            </a:pPr>
            <a:endParaRPr lang="nl-BE" altLang="nl-BE" sz="2400" b="1">
              <a:solidFill>
                <a:srgbClr val="004C69"/>
              </a:solidFill>
            </a:endParaRPr>
          </a:p>
          <a:p>
            <a:pPr>
              <a:buNone/>
            </a:pPr>
            <a:r>
              <a:rPr lang="nl-BE" altLang="nl-BE" sz="2400" b="1">
                <a:solidFill>
                  <a:srgbClr val="004C69"/>
                </a:solidFill>
              </a:rPr>
              <a:t>Wie komt in aanmerking voor een premie gescheiden stelsel?</a:t>
            </a:r>
          </a:p>
          <a:p>
            <a:pPr marL="88900" indent="-88900">
              <a:defRPr/>
            </a:pPr>
            <a:r>
              <a:rPr lang="nl-BE" sz="2200"/>
              <a:t> Woningen die een groen keuringsattest kunnen voorleggen met een bouwvergunning vóór 1 februari 2005.</a:t>
            </a:r>
            <a:endParaRPr lang="en-US" sz="2200"/>
          </a:p>
        </p:txBody>
      </p:sp>
      <p:sp>
        <p:nvSpPr>
          <p:cNvPr id="3" name="Tijdelijke aanduiding voor voettekst 2">
            <a:extLst>
              <a:ext uri="{FF2B5EF4-FFF2-40B4-BE49-F238E27FC236}">
                <a16:creationId xmlns:a16="http://schemas.microsoft.com/office/drawing/2014/main" id="{582562A9-77C2-4FC4-94B0-8333DA2CA31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Infovergadering afkoppeling riolering</a:t>
            </a:r>
          </a:p>
        </p:txBody>
      </p:sp>
    </p:spTree>
    <p:extLst>
      <p:ext uri="{BB962C8B-B14F-4D97-AF65-F5344CB8AC3E}">
        <p14:creationId xmlns:p14="http://schemas.microsoft.com/office/powerpoint/2010/main" val="3877080641"/>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1362" name="Rectangle 2"/>
          <p:cNvSpPr>
            <a:spLocks noGrp="1" noChangeArrowheads="1"/>
          </p:cNvSpPr>
          <p:nvPr>
            <p:ph type="title"/>
          </p:nvPr>
        </p:nvSpPr>
        <p:spPr/>
        <p:txBody>
          <a:bodyPr/>
          <a:lstStyle/>
          <a:p>
            <a:pPr eaLnBrk="1" hangingPunct="1">
              <a:defRPr/>
            </a:pPr>
            <a:r>
              <a:rPr lang="nl-BE">
                <a:solidFill>
                  <a:schemeClr val="accent2"/>
                </a:solidFill>
              </a:rPr>
              <a:t>Premie </a:t>
            </a:r>
            <a:r>
              <a:rPr lang="nl-BE"/>
              <a:t>hemelwaterput </a:t>
            </a:r>
            <a:br>
              <a:rPr lang="nl-BE"/>
            </a:br>
            <a:r>
              <a:rPr lang="nl-BE"/>
              <a:t>met pompinstallatie</a:t>
            </a:r>
            <a:endParaRPr lang="nl-NL"/>
          </a:p>
        </p:txBody>
      </p:sp>
      <p:sp>
        <p:nvSpPr>
          <p:cNvPr id="73731" name="Rectangle 3"/>
          <p:cNvSpPr>
            <a:spLocks noGrp="1" noChangeArrowheads="1"/>
          </p:cNvSpPr>
          <p:nvPr>
            <p:ph idx="1"/>
          </p:nvPr>
        </p:nvSpPr>
        <p:spPr>
          <a:xfrm>
            <a:off x="721823" y="2097313"/>
            <a:ext cx="4721445" cy="3992935"/>
          </a:xfrm>
        </p:spPr>
        <p:txBody>
          <a:bodyPr/>
          <a:lstStyle/>
          <a:p>
            <a:pPr eaLnBrk="1" hangingPunct="1"/>
            <a:r>
              <a:rPr lang="nl-BE" altLang="nl-BE" sz="2400"/>
              <a:t>Hemelwaterput plaatsen met   pompinstallatie</a:t>
            </a:r>
          </a:p>
          <a:p>
            <a:pPr eaLnBrk="1" hangingPunct="1">
              <a:buFont typeface="Wingdings" panose="05000000000000000000" pitchFamily="2" charset="2"/>
              <a:buNone/>
            </a:pPr>
            <a:endParaRPr lang="nl-BE" altLang="nl-BE"/>
          </a:p>
          <a:p>
            <a:pPr eaLnBrk="1" hangingPunct="1"/>
            <a:r>
              <a:rPr lang="nl-BE" altLang="nl-BE" sz="2400"/>
              <a:t>Minstens één toilet of één wasmachine aangesloten </a:t>
            </a:r>
            <a:endParaRPr lang="nl-NL" altLang="nl-BE" sz="2400"/>
          </a:p>
          <a:p>
            <a:pPr eaLnBrk="1" hangingPunct="1">
              <a:buFont typeface="Wingdings" panose="05000000000000000000" pitchFamily="2" charset="2"/>
              <a:buNone/>
            </a:pPr>
            <a:endParaRPr lang="nl-BE" altLang="nl-BE"/>
          </a:p>
          <a:p>
            <a:pPr eaLnBrk="1" hangingPunct="1"/>
            <a:r>
              <a:rPr lang="nl-BE" altLang="nl-BE" sz="2400"/>
              <a:t>Premie volgens het reglement dat op dat moment van toepassing is </a:t>
            </a:r>
            <a:br>
              <a:rPr lang="nl-BE" altLang="nl-BE" sz="2400"/>
            </a:br>
            <a:br>
              <a:rPr lang="nl-BE" altLang="nl-BE" sz="2400"/>
            </a:br>
            <a:r>
              <a:rPr lang="nl-BE" altLang="nl-BE" sz="2000"/>
              <a:t>(momenteel = 250 euro)</a:t>
            </a:r>
          </a:p>
          <a:p>
            <a:pPr eaLnBrk="1" hangingPunct="1"/>
            <a:endParaRPr lang="nl-BE" altLang="nl-BE"/>
          </a:p>
          <a:p>
            <a:pPr eaLnBrk="1" hangingPunct="1"/>
            <a:endParaRPr lang="nl-BE" altLang="nl-BE"/>
          </a:p>
          <a:p>
            <a:pPr eaLnBrk="1" hangingPunct="1"/>
            <a:endParaRPr lang="nl-BE" altLang="nl-BE"/>
          </a:p>
          <a:p>
            <a:pPr eaLnBrk="1" hangingPunct="1"/>
            <a:endParaRPr lang="nl-NL" altLang="nl-BE" b="1"/>
          </a:p>
        </p:txBody>
      </p:sp>
      <p:sp>
        <p:nvSpPr>
          <p:cNvPr id="4" name="Tijdelijke aanduiding voor voettekst 3">
            <a:extLst>
              <a:ext uri="{FF2B5EF4-FFF2-40B4-BE49-F238E27FC236}">
                <a16:creationId xmlns:a16="http://schemas.microsoft.com/office/drawing/2014/main" id="{ABF21801-0104-BC4B-92C3-2426EB2F26B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Infovergadering afkoppeling riolering</a:t>
            </a:r>
          </a:p>
        </p:txBody>
      </p:sp>
      <p:pic>
        <p:nvPicPr>
          <p:cNvPr id="5" name="Afbeelding 4" descr="Afbeelding met teken, klok&#10;&#10;Automatisch gegenereerde beschrijving">
            <a:extLst>
              <a:ext uri="{FF2B5EF4-FFF2-40B4-BE49-F238E27FC236}">
                <a16:creationId xmlns:a16="http://schemas.microsoft.com/office/drawing/2014/main" id="{57AC02E2-8AC1-784D-8749-ACEC5AB0143F}"/>
              </a:ext>
            </a:extLst>
          </p:cNvPr>
          <p:cNvPicPr>
            <a:picLocks noChangeAspect="1"/>
          </p:cNvPicPr>
          <p:nvPr/>
        </p:nvPicPr>
        <p:blipFill>
          <a:blip r:embed="rId3"/>
          <a:stretch>
            <a:fillRect/>
          </a:stretch>
        </p:blipFill>
        <p:spPr>
          <a:xfrm>
            <a:off x="5632580" y="-88329"/>
            <a:ext cx="6858000" cy="6858000"/>
          </a:xfrm>
          <a:prstGeom prst="rect">
            <a:avLst/>
          </a:prstGeom>
        </p:spPr>
      </p:pic>
    </p:spTree>
    <p:extLst>
      <p:ext uri="{BB962C8B-B14F-4D97-AF65-F5344CB8AC3E}">
        <p14:creationId xmlns:p14="http://schemas.microsoft.com/office/powerpoint/2010/main" val="3684857816"/>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9314" name="Rectangle 2"/>
          <p:cNvSpPr>
            <a:spLocks noGrp="1" noChangeArrowheads="1"/>
          </p:cNvSpPr>
          <p:nvPr>
            <p:ph type="title"/>
          </p:nvPr>
        </p:nvSpPr>
        <p:spPr/>
        <p:txBody>
          <a:bodyPr/>
          <a:lstStyle/>
          <a:p>
            <a:pPr eaLnBrk="1" hangingPunct="1">
              <a:defRPr/>
            </a:pPr>
            <a:r>
              <a:rPr lang="nl-BE">
                <a:solidFill>
                  <a:schemeClr val="accent2"/>
                </a:solidFill>
              </a:rPr>
              <a:t>Premie</a:t>
            </a:r>
            <a:r>
              <a:rPr lang="nl-BE"/>
              <a:t> infiltratie van</a:t>
            </a:r>
            <a:br>
              <a:rPr lang="nl-BE"/>
            </a:br>
            <a:r>
              <a:rPr lang="nl-BE"/>
              <a:t>hemelwater ter plaatse</a:t>
            </a:r>
            <a:endParaRPr lang="nl-NL"/>
          </a:p>
        </p:txBody>
      </p:sp>
      <p:sp>
        <p:nvSpPr>
          <p:cNvPr id="9" name="Rectangle 3">
            <a:extLst>
              <a:ext uri="{FF2B5EF4-FFF2-40B4-BE49-F238E27FC236}">
                <a16:creationId xmlns:a16="http://schemas.microsoft.com/office/drawing/2014/main" id="{3245386C-A139-494F-97FF-C2C37F7E9E9A}"/>
              </a:ext>
            </a:extLst>
          </p:cNvPr>
          <p:cNvSpPr>
            <a:spLocks noGrp="1" noChangeArrowheads="1"/>
          </p:cNvSpPr>
          <p:nvPr>
            <p:ph idx="1"/>
          </p:nvPr>
        </p:nvSpPr>
        <p:spPr>
          <a:xfrm>
            <a:off x="721822" y="2097313"/>
            <a:ext cx="4836296" cy="4025153"/>
          </a:xfrm>
        </p:spPr>
        <p:txBody>
          <a:bodyPr/>
          <a:lstStyle/>
          <a:p>
            <a:pPr marL="0" indent="0" eaLnBrk="1" hangingPunct="1">
              <a:buNone/>
            </a:pPr>
            <a:r>
              <a:rPr lang="nl-BE" altLang="nl-BE" sz="2400"/>
              <a:t>Infiltratiesysteem plaatsen</a:t>
            </a:r>
          </a:p>
          <a:p>
            <a:pPr marL="0" indent="0" eaLnBrk="1" hangingPunct="1">
              <a:buNone/>
            </a:pPr>
            <a:endParaRPr lang="nl-BE" altLang="nl-BE" sz="2400"/>
          </a:p>
          <a:p>
            <a:r>
              <a:rPr lang="nl-BE" altLang="nl-BE" sz="2400"/>
              <a:t>Premie volgens het reglement dat op dat moment van toepassing is (momenteel = 250 euro)</a:t>
            </a:r>
          </a:p>
          <a:p>
            <a:endParaRPr lang="nl-BE" altLang="nl-BE" sz="2400"/>
          </a:p>
          <a:p>
            <a:r>
              <a:rPr lang="nl-BE" altLang="nl-BE" sz="2400"/>
              <a:t>Niet voor woningen met een bouwvergunning na 1 februari 2005</a:t>
            </a:r>
            <a:endParaRPr lang="nl-NL" altLang="nl-BE" sz="2400"/>
          </a:p>
          <a:p>
            <a:pPr marL="0" indent="0" eaLnBrk="1" hangingPunct="1">
              <a:buNone/>
            </a:pPr>
            <a:endParaRPr lang="nl-BE" altLang="nl-BE" sz="2400"/>
          </a:p>
          <a:p>
            <a:pPr eaLnBrk="1" hangingPunct="1"/>
            <a:endParaRPr lang="nl-BE" altLang="nl-BE"/>
          </a:p>
          <a:p>
            <a:pPr eaLnBrk="1" hangingPunct="1"/>
            <a:endParaRPr lang="nl-BE" altLang="nl-BE" b="1"/>
          </a:p>
          <a:p>
            <a:pPr eaLnBrk="1" hangingPunct="1"/>
            <a:endParaRPr lang="nl-NL" altLang="nl-BE" b="1"/>
          </a:p>
        </p:txBody>
      </p:sp>
      <p:sp>
        <p:nvSpPr>
          <p:cNvPr id="3" name="Tijdelijke aanduiding voor voettekst 2">
            <a:extLst>
              <a:ext uri="{FF2B5EF4-FFF2-40B4-BE49-F238E27FC236}">
                <a16:creationId xmlns:a16="http://schemas.microsoft.com/office/drawing/2014/main" id="{8C088ADA-07C8-6046-A2F3-C04C548E1E00}"/>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Infovergadering afkoppeling riolering</a:t>
            </a:r>
          </a:p>
        </p:txBody>
      </p:sp>
      <p:pic>
        <p:nvPicPr>
          <p:cNvPr id="13" name="Afbeelding 12" descr="Afbeelding met klok&#10;&#10;Automatisch gegenereerde beschrijving">
            <a:extLst>
              <a:ext uri="{FF2B5EF4-FFF2-40B4-BE49-F238E27FC236}">
                <a16:creationId xmlns:a16="http://schemas.microsoft.com/office/drawing/2014/main" id="{03E8A6B0-B8B4-784A-815C-FEABDACB27DE}"/>
              </a:ext>
            </a:extLst>
          </p:cNvPr>
          <p:cNvPicPr>
            <a:picLocks noChangeAspect="1"/>
          </p:cNvPicPr>
          <p:nvPr/>
        </p:nvPicPr>
        <p:blipFill>
          <a:blip r:embed="rId3"/>
          <a:stretch>
            <a:fillRect/>
          </a:stretch>
        </p:blipFill>
        <p:spPr>
          <a:xfrm>
            <a:off x="4970140" y="191193"/>
            <a:ext cx="7573085" cy="5679814"/>
          </a:xfrm>
          <a:prstGeom prst="rect">
            <a:avLst/>
          </a:prstGeom>
        </p:spPr>
      </p:pic>
    </p:spTree>
    <p:extLst>
      <p:ext uri="{BB962C8B-B14F-4D97-AF65-F5344CB8AC3E}">
        <p14:creationId xmlns:p14="http://schemas.microsoft.com/office/powerpoint/2010/main" val="176827494"/>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3954" name="Rectangle 2"/>
          <p:cNvSpPr>
            <a:spLocks noGrp="1" noChangeArrowheads="1"/>
          </p:cNvSpPr>
          <p:nvPr>
            <p:ph type="title"/>
          </p:nvPr>
        </p:nvSpPr>
        <p:spPr/>
        <p:txBody>
          <a:bodyPr/>
          <a:lstStyle/>
          <a:p>
            <a:pPr eaLnBrk="1" hangingPunct="1">
              <a:defRPr/>
            </a:pPr>
            <a:r>
              <a:rPr lang="nl-BE"/>
              <a:t>Contact </a:t>
            </a:r>
            <a:endParaRPr lang="nl-NL">
              <a:solidFill>
                <a:schemeClr val="accent2"/>
              </a:solidFill>
            </a:endParaRPr>
          </a:p>
        </p:txBody>
      </p:sp>
      <p:sp>
        <p:nvSpPr>
          <p:cNvPr id="81923" name="Rectangle 3"/>
          <p:cNvSpPr>
            <a:spLocks noGrp="1" noChangeArrowheads="1"/>
          </p:cNvSpPr>
          <p:nvPr>
            <p:ph type="body" sz="half" idx="4294967295"/>
          </p:nvPr>
        </p:nvSpPr>
        <p:spPr>
          <a:xfrm>
            <a:off x="721822" y="2151528"/>
            <a:ext cx="4967288" cy="1468365"/>
          </a:xfrm>
        </p:spPr>
        <p:txBody>
          <a:bodyPr>
            <a:normAutofit/>
          </a:bodyPr>
          <a:lstStyle/>
          <a:p>
            <a:r>
              <a:rPr lang="nl-BE" altLang="nl-BE" sz="2600" dirty="0"/>
              <a:t>Infolijn: 078 35 35 34</a:t>
            </a:r>
          </a:p>
          <a:p>
            <a:r>
              <a:rPr lang="nl-NL" altLang="nl-BE" sz="2600" dirty="0">
                <a:hlinkClick r:id="rId3"/>
              </a:rPr>
              <a:t>www.fluvius.be</a:t>
            </a:r>
            <a:endParaRPr lang="nl-NL" altLang="nl-BE" sz="2600" dirty="0"/>
          </a:p>
          <a:p>
            <a:r>
              <a:rPr lang="nl-NL" altLang="nl-BE" sz="2600" dirty="0"/>
              <a:t>riolering.centrum@fluvius.be</a:t>
            </a:r>
          </a:p>
          <a:p>
            <a:pPr eaLnBrk="1" hangingPunct="1"/>
            <a:endParaRPr lang="nl-BE" altLang="nl-BE" sz="2000" dirty="0"/>
          </a:p>
          <a:p>
            <a:pPr eaLnBrk="1" hangingPunct="1"/>
            <a:endParaRPr lang="nl-BE" altLang="nl-BE" sz="2000" dirty="0"/>
          </a:p>
          <a:p>
            <a:pPr eaLnBrk="1" hangingPunct="1"/>
            <a:endParaRPr lang="nl-BE" altLang="nl-BE" sz="2000" dirty="0"/>
          </a:p>
        </p:txBody>
      </p:sp>
      <p:sp>
        <p:nvSpPr>
          <p:cNvPr id="2" name="Tijdelijke aanduiding voor datum 1">
            <a:extLst>
              <a:ext uri="{FF2B5EF4-FFF2-40B4-BE49-F238E27FC236}">
                <a16:creationId xmlns:a16="http://schemas.microsoft.com/office/drawing/2014/main" id="{68583AA9-D5C3-8848-9529-DE99F20BC1E2}"/>
              </a:ext>
            </a:extLst>
          </p:cNvPr>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nl-BE" sz="10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maart 2023</a:t>
            </a:r>
            <a:endParaRPr kumimoji="0" lang="en-GB" sz="10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3" name="Tijdelijke aanduiding voor voettekst 2">
            <a:extLst>
              <a:ext uri="{FF2B5EF4-FFF2-40B4-BE49-F238E27FC236}">
                <a16:creationId xmlns:a16="http://schemas.microsoft.com/office/drawing/2014/main" id="{58A49334-C334-2A47-8A5E-9B45CB5F4B0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Infovergadering afkoppeling riolering</a:t>
            </a:r>
          </a:p>
        </p:txBody>
      </p:sp>
      <p:pic>
        <p:nvPicPr>
          <p:cNvPr id="9" name="Afbeelding 8" descr="Afbeelding met houten, zitten, blauw, computer&#10;&#10;Automatisch gegenereerde beschrijving">
            <a:extLst>
              <a:ext uri="{FF2B5EF4-FFF2-40B4-BE49-F238E27FC236}">
                <a16:creationId xmlns:a16="http://schemas.microsoft.com/office/drawing/2014/main" id="{2D3984F3-5D10-9F4E-8D3A-D4EF13D88E2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617462" y="3735"/>
            <a:ext cx="4574537" cy="6850529"/>
          </a:xfrm>
          <a:prstGeom prst="rect">
            <a:avLst/>
          </a:prstGeom>
        </p:spPr>
      </p:pic>
    </p:spTree>
    <p:extLst>
      <p:ext uri="{BB962C8B-B14F-4D97-AF65-F5344CB8AC3E}">
        <p14:creationId xmlns:p14="http://schemas.microsoft.com/office/powerpoint/2010/main" val="2127531561"/>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E2EBC1"/>
        </a:solidFill>
        <a:effectLst/>
      </p:bgPr>
    </p:bg>
    <p:spTree>
      <p:nvGrpSpPr>
        <p:cNvPr id="1" name="">
          <a:extLst>
            <a:ext uri="{FF2B5EF4-FFF2-40B4-BE49-F238E27FC236}">
              <a16:creationId xmlns:a16="http://schemas.microsoft.com/office/drawing/2014/main" id="{3D415776-BDD5-769F-AB0C-034081B5392F}"/>
            </a:ext>
          </a:extLst>
        </p:cNvPr>
        <p:cNvGrpSpPr/>
        <p:nvPr/>
      </p:nvGrpSpPr>
      <p:grpSpPr>
        <a:xfrm>
          <a:off x="0" y="0"/>
          <a:ext cx="0" cy="0"/>
          <a:chOff x="0" y="0"/>
          <a:chExt cx="0" cy="0"/>
        </a:xfrm>
      </p:grpSpPr>
      <p:pic>
        <p:nvPicPr>
          <p:cNvPr id="22" name="Afbeelding 21">
            <a:extLst>
              <a:ext uri="{FF2B5EF4-FFF2-40B4-BE49-F238E27FC236}">
                <a16:creationId xmlns:a16="http://schemas.microsoft.com/office/drawing/2014/main" id="{78CF87A9-9EBB-FBB7-7073-074BF980CEE0}"/>
              </a:ext>
            </a:extLst>
          </p:cNvPr>
          <p:cNvPicPr>
            <a:picLocks noChangeAspect="1"/>
          </p:cNvPicPr>
          <p:nvPr/>
        </p:nvPicPr>
        <p:blipFill>
          <a:blip r:embed="rId2"/>
          <a:srcRect t="2667" r="1884"/>
          <a:stretch/>
        </p:blipFill>
        <p:spPr>
          <a:xfrm>
            <a:off x="8967787" y="0"/>
            <a:ext cx="3224213" cy="2085974"/>
          </a:xfrm>
          <a:prstGeom prst="rect">
            <a:avLst/>
          </a:prstGeom>
        </p:spPr>
      </p:pic>
      <p:sp>
        <p:nvSpPr>
          <p:cNvPr id="3" name="Tijdelijke aanduiding voor inhoud 5">
            <a:extLst>
              <a:ext uri="{FF2B5EF4-FFF2-40B4-BE49-F238E27FC236}">
                <a16:creationId xmlns:a16="http://schemas.microsoft.com/office/drawing/2014/main" id="{0960F125-1E18-5030-F2BE-87B1F677523C}"/>
              </a:ext>
            </a:extLst>
          </p:cNvPr>
          <p:cNvSpPr txBox="1">
            <a:spLocks/>
          </p:cNvSpPr>
          <p:nvPr/>
        </p:nvSpPr>
        <p:spPr>
          <a:xfrm>
            <a:off x="2041578" y="1143374"/>
            <a:ext cx="10515600" cy="534671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lnSpc>
                <a:spcPct val="150000"/>
              </a:lnSpc>
            </a:pPr>
            <a:r>
              <a:rPr lang="nl-NL" sz="16600" b="1" dirty="0"/>
              <a:t>Vragen?</a:t>
            </a:r>
          </a:p>
        </p:txBody>
      </p:sp>
    </p:spTree>
    <p:extLst>
      <p:ext uri="{BB962C8B-B14F-4D97-AF65-F5344CB8AC3E}">
        <p14:creationId xmlns:p14="http://schemas.microsoft.com/office/powerpoint/2010/main" val="171003793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E2EBC1"/>
        </a:solidFill>
        <a:effectLst/>
      </p:bgPr>
    </p:bg>
    <p:spTree>
      <p:nvGrpSpPr>
        <p:cNvPr id="1" name="">
          <a:extLst>
            <a:ext uri="{FF2B5EF4-FFF2-40B4-BE49-F238E27FC236}">
              <a16:creationId xmlns:a16="http://schemas.microsoft.com/office/drawing/2014/main" id="{FD7E70B4-D6DD-E508-E8F2-3BD84A1B1B1D}"/>
            </a:ext>
          </a:extLst>
        </p:cNvPr>
        <p:cNvGrpSpPr/>
        <p:nvPr/>
      </p:nvGrpSpPr>
      <p:grpSpPr>
        <a:xfrm>
          <a:off x="0" y="0"/>
          <a:ext cx="0" cy="0"/>
          <a:chOff x="0" y="0"/>
          <a:chExt cx="0" cy="0"/>
        </a:xfrm>
      </p:grpSpPr>
      <p:pic>
        <p:nvPicPr>
          <p:cNvPr id="22" name="Afbeelding 21">
            <a:extLst>
              <a:ext uri="{FF2B5EF4-FFF2-40B4-BE49-F238E27FC236}">
                <a16:creationId xmlns:a16="http://schemas.microsoft.com/office/drawing/2014/main" id="{AB572226-1272-00EE-9834-CEAC9634F581}"/>
              </a:ext>
            </a:extLst>
          </p:cNvPr>
          <p:cNvPicPr>
            <a:picLocks noChangeAspect="1"/>
          </p:cNvPicPr>
          <p:nvPr/>
        </p:nvPicPr>
        <p:blipFill>
          <a:blip r:embed="rId2"/>
          <a:srcRect t="2667" r="1884"/>
          <a:stretch/>
        </p:blipFill>
        <p:spPr>
          <a:xfrm>
            <a:off x="8967787" y="0"/>
            <a:ext cx="3224213" cy="2085974"/>
          </a:xfrm>
          <a:prstGeom prst="rect">
            <a:avLst/>
          </a:prstGeom>
        </p:spPr>
      </p:pic>
      <p:sp>
        <p:nvSpPr>
          <p:cNvPr id="23" name="Tekstvak 22">
            <a:extLst>
              <a:ext uri="{FF2B5EF4-FFF2-40B4-BE49-F238E27FC236}">
                <a16:creationId xmlns:a16="http://schemas.microsoft.com/office/drawing/2014/main" id="{018E48FF-D59A-7B46-6A94-A3B60C2269FE}"/>
              </a:ext>
            </a:extLst>
          </p:cNvPr>
          <p:cNvSpPr txBox="1"/>
          <p:nvPr/>
        </p:nvSpPr>
        <p:spPr>
          <a:xfrm>
            <a:off x="186764" y="352696"/>
            <a:ext cx="8562294"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4000" b="1" i="0" u="none" strike="noStrike" kern="1200" cap="none" spc="0" normalizeH="0" baseline="0" noProof="0" dirty="0">
                <a:ln>
                  <a:noFill/>
                </a:ln>
                <a:solidFill>
                  <a:prstClr val="black"/>
                </a:solidFill>
                <a:effectLst/>
                <a:uLnTx/>
                <a:uFillTx/>
                <a:latin typeface="Museo Sans 700"/>
                <a:ea typeface="+mn-ea"/>
                <a:cs typeface="+mn-cs"/>
              </a:rPr>
              <a:t>Communicatie</a:t>
            </a:r>
            <a:endParaRPr kumimoji="0" lang="nl-BE"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ijdelijke aanduiding voor inhoud 5">
            <a:extLst>
              <a:ext uri="{FF2B5EF4-FFF2-40B4-BE49-F238E27FC236}">
                <a16:creationId xmlns:a16="http://schemas.microsoft.com/office/drawing/2014/main" id="{7D6E4E15-252A-DD22-C8DD-97CA48684436}"/>
              </a:ext>
            </a:extLst>
          </p:cNvPr>
          <p:cNvSpPr txBox="1">
            <a:spLocks/>
          </p:cNvSpPr>
          <p:nvPr/>
        </p:nvSpPr>
        <p:spPr>
          <a:xfrm>
            <a:off x="643082" y="1282681"/>
            <a:ext cx="10515600" cy="534671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0" lang="nl-NL" sz="3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jdelijke aanduiding voor inhoud 5">
            <a:extLst>
              <a:ext uri="{FF2B5EF4-FFF2-40B4-BE49-F238E27FC236}">
                <a16:creationId xmlns:a16="http://schemas.microsoft.com/office/drawing/2014/main" id="{4DC3459B-DD22-B95F-161A-C7CF6EEF7409}"/>
              </a:ext>
            </a:extLst>
          </p:cNvPr>
          <p:cNvSpPr txBox="1">
            <a:spLocks/>
          </p:cNvSpPr>
          <p:nvPr/>
        </p:nvSpPr>
        <p:spPr>
          <a:xfrm>
            <a:off x="686378" y="1242850"/>
            <a:ext cx="10515600" cy="534671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342900" marR="0" lvl="0" indent="-342900"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nl-NL" sz="2800" b="1" i="0" u="none" strike="noStrike" kern="1200" cap="none" spc="0" normalizeH="0" baseline="0" noProof="0" dirty="0">
                <a:ln>
                  <a:noFill/>
                </a:ln>
                <a:solidFill>
                  <a:prstClr val="black"/>
                </a:solidFill>
                <a:effectLst/>
                <a:uLnTx/>
                <a:uFillTx/>
                <a:latin typeface="Calibri" panose="020F0502020204030204"/>
                <a:ea typeface="+mn-ea"/>
                <a:cs typeface="+mn-cs"/>
              </a:rPr>
              <a:t>Info op </a:t>
            </a:r>
            <a:r>
              <a:rPr kumimoji="0" lang="nl-NL" sz="2800" b="1" i="0" u="none" strike="noStrike" kern="1200" cap="none" spc="0" normalizeH="0" baseline="0" noProof="0" dirty="0">
                <a:ln>
                  <a:noFill/>
                </a:ln>
                <a:solidFill>
                  <a:prstClr val="white"/>
                </a:solidFill>
                <a:effectLst/>
                <a:uLnTx/>
                <a:uFillTx/>
                <a:latin typeface="Calibri" panose="020F0502020204030204"/>
                <a:ea typeface="+mn-ea"/>
                <a:cs typeface="+mn-cs"/>
                <a:hlinkClick r:id="rId3"/>
              </a:rPr>
              <a:t>www.essen.be/kalmthoutsesteenweg</a:t>
            </a:r>
            <a:r>
              <a:rPr kumimoji="0" lang="nl-NL" sz="2800" b="1"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nl-NL" sz="2800" b="1" i="0" u="none" strike="noStrike" kern="1200" cap="none" spc="0" normalizeH="0" baseline="0" noProof="0" dirty="0">
                <a:ln>
                  <a:noFill/>
                </a:ln>
                <a:solidFill>
                  <a:prstClr val="black"/>
                </a:solidFill>
                <a:effectLst/>
                <a:uLnTx/>
                <a:uFillTx/>
                <a:latin typeface="Calibri" panose="020F0502020204030204"/>
                <a:ea typeface="+mn-ea"/>
                <a:cs typeface="+mn-cs"/>
              </a:rPr>
              <a:t>of</a:t>
            </a:r>
            <a:r>
              <a:rPr kumimoji="0" lang="nl-NL" sz="2800" b="1"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nl-NL" sz="2800" b="1" i="0" u="none" strike="noStrike" kern="1200" cap="none" spc="0" normalizeH="0" baseline="0" noProof="0" dirty="0">
                <a:ln>
                  <a:noFill/>
                </a:ln>
                <a:solidFill>
                  <a:prstClr val="white"/>
                </a:solidFill>
                <a:effectLst/>
                <a:uLnTx/>
                <a:uFillTx/>
                <a:latin typeface="Calibri" panose="020F0502020204030204"/>
                <a:ea typeface="+mn-ea"/>
                <a:cs typeface="+mn-cs"/>
                <a:hlinkClick r:id="rId4"/>
              </a:rPr>
              <a:t>www.facebook.com/gemeente.essen</a:t>
            </a:r>
            <a:endParaRPr kumimoji="0" lang="nl-NL" sz="28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342900" marR="0" lvl="0" indent="-342900"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nl-NL" sz="2800" b="1" i="0" u="none" strike="noStrike" kern="1200" cap="none" spc="0" normalizeH="0" baseline="0" noProof="0" dirty="0">
                <a:ln>
                  <a:noFill/>
                </a:ln>
                <a:solidFill>
                  <a:prstClr val="black"/>
                </a:solidFill>
                <a:effectLst/>
                <a:uLnTx/>
                <a:uFillTx/>
                <a:latin typeface="Calibri" panose="020F0502020204030204"/>
                <a:ea typeface="+mn-ea"/>
                <a:cs typeface="+mn-cs"/>
              </a:rPr>
              <a:t>Schrijf je in op de communicatie van Adams via </a:t>
            </a:r>
            <a:r>
              <a:rPr kumimoji="0" lang="nl-NL" sz="2800" b="1" i="0" u="none" strike="noStrike" kern="1200" cap="none" spc="0" normalizeH="0" baseline="0" noProof="0" dirty="0">
                <a:ln>
                  <a:noFill/>
                </a:ln>
                <a:solidFill>
                  <a:prstClr val="white"/>
                </a:solidFill>
                <a:effectLst/>
                <a:uLnTx/>
                <a:uFillTx/>
                <a:latin typeface="Calibri" panose="020F0502020204030204"/>
                <a:ea typeface="+mn-ea"/>
                <a:cs typeface="+mn-cs"/>
                <a:hlinkClick r:id="rId5"/>
              </a:rPr>
              <a:t>https://www.adams.be/lopende-werven/</a:t>
            </a:r>
            <a:endParaRPr kumimoji="0" lang="nl-NL" sz="28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342900" marR="0" lvl="0" indent="-342900"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nl-NL" sz="2800" b="1" i="0" u="none" strike="noStrike" kern="1200" cap="none" spc="0" normalizeH="0" baseline="0" noProof="0" dirty="0">
                <a:ln>
                  <a:noFill/>
                </a:ln>
                <a:solidFill>
                  <a:prstClr val="black"/>
                </a:solidFill>
                <a:effectLst/>
                <a:uLnTx/>
                <a:uFillTx/>
                <a:latin typeface="Calibri" panose="020F0502020204030204"/>
                <a:ea typeface="+mn-ea"/>
                <a:cs typeface="+mn-cs"/>
              </a:rPr>
              <a:t>Heb je een concrete vraag over dit project? Stuur dan een mailtje naar openbarewerken@essen.be of bel naar 03 670 01 48</a:t>
            </a:r>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0" lang="nl-NL" sz="2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endParaRPr kumimoji="0" lang="nl-NL"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7468365"/>
      </p:ext>
    </p:extLst>
  </p:cSld>
  <p:clrMapOvr>
    <a:masterClrMapping/>
  </p:clrMapOvr>
</p:sld>
</file>

<file path=ppt/theme/theme1.xml><?xml version="1.0" encoding="utf-8"?>
<a:theme xmlns:a="http://schemas.openxmlformats.org/drawingml/2006/main" name="Office-th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e2" id="{AFF0B634-7281-5642-93EF-A5343DC583C2}" vid="{3C1B576D-E37B-724F-A27E-1EB598CA8DD4}"/>
    </a:ext>
  </a:extLst>
</a:theme>
</file>

<file path=ppt/theme/theme2.xml><?xml version="1.0" encoding="utf-8"?>
<a:theme xmlns:a="http://schemas.openxmlformats.org/drawingml/2006/main" name="Kantoorthema">
  <a:themeElements>
    <a:clrScheme name="Fluvius 1">
      <a:dk1>
        <a:srgbClr val="000000"/>
      </a:dk1>
      <a:lt1>
        <a:srgbClr val="FFFFFF"/>
      </a:lt1>
      <a:dk2>
        <a:srgbClr val="44546A"/>
      </a:dk2>
      <a:lt2>
        <a:srgbClr val="E7E6E6"/>
      </a:lt2>
      <a:accent1>
        <a:srgbClr val="004C69"/>
      </a:accent1>
      <a:accent2>
        <a:srgbClr val="B2D234"/>
      </a:accent2>
      <a:accent3>
        <a:srgbClr val="87BBE6"/>
      </a:accent3>
      <a:accent4>
        <a:srgbClr val="9D234B"/>
      </a:accent4>
      <a:accent5>
        <a:srgbClr val="F59C00"/>
      </a:accent5>
      <a:accent6>
        <a:srgbClr val="B1958A"/>
      </a:accent6>
      <a:hlink>
        <a:srgbClr val="7E7F7E"/>
      </a:hlink>
      <a:folHlink>
        <a:srgbClr val="BEBBCA"/>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tlCol="0" anchor="ctr"/>
      <a:lstStyle>
        <a:defPPr algn="ctr">
          <a:defRPr sz="16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l">
          <a:defRPr sz="1600" dirty="0" err="1" smtClean="0">
            <a:solidFill>
              <a:schemeClr val="tx1">
                <a:lumMod val="75000"/>
                <a:lumOff val="25000"/>
              </a:schemeClr>
            </a:solidFill>
          </a:defRPr>
        </a:defPPr>
      </a:lstStyle>
    </a:txDef>
  </a:objectDefaults>
  <a:extraClrSchemeLst/>
  <a:extLst>
    <a:ext uri="{05A4C25C-085E-4340-85A3-A5531E510DB2}">
      <thm15:themeFamily xmlns:thm15="http://schemas.microsoft.com/office/thememl/2012/main" name="fluvius [Alleen-lezen]" id="{FE79EF4C-140C-45FD-B341-4968A60CC1E8}" vid="{3FB23EB9-F38B-435A-9FE5-FBCCCF866538}"/>
    </a:ext>
  </a:extLst>
</a:theme>
</file>

<file path=ppt/theme/theme3.xml><?xml version="1.0" encoding="utf-8"?>
<a:theme xmlns:a="http://schemas.openxmlformats.org/drawingml/2006/main" name="Aquafin Slides">
  <a:themeElements>
    <a:clrScheme name="Aquafin">
      <a:dk1>
        <a:sysClr val="windowText" lastClr="000000"/>
      </a:dk1>
      <a:lt1>
        <a:sysClr val="window" lastClr="FFFFFF"/>
      </a:lt1>
      <a:dk2>
        <a:srgbClr val="004377"/>
      </a:dk2>
      <a:lt2>
        <a:srgbClr val="FFFFFF"/>
      </a:lt2>
      <a:accent1>
        <a:srgbClr val="006293"/>
      </a:accent1>
      <a:accent2>
        <a:srgbClr val="005226"/>
      </a:accent2>
      <a:accent3>
        <a:srgbClr val="F6A800"/>
      </a:accent3>
      <a:accent4>
        <a:srgbClr val="009EE0"/>
      </a:accent4>
      <a:accent5>
        <a:srgbClr val="C6BD00"/>
      </a:accent5>
      <a:accent6>
        <a:srgbClr val="527725"/>
      </a:accent6>
      <a:hlink>
        <a:srgbClr val="A5D2DF"/>
      </a:hlink>
      <a:folHlink>
        <a:srgbClr val="752673"/>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4.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DREEF</Template>
  <TotalTime>0</TotalTime>
  <Words>1559</Words>
  <Application>Microsoft Office PowerPoint</Application>
  <PresentationFormat>Breedbeeld</PresentationFormat>
  <Paragraphs>359</Paragraphs>
  <Slides>46</Slides>
  <Notes>26</Notes>
  <HiddenSlides>0</HiddenSlides>
  <MMClips>0</MMClips>
  <ScaleCrop>false</ScaleCrop>
  <HeadingPairs>
    <vt:vector size="6" baseType="variant">
      <vt:variant>
        <vt:lpstr>Gebruikte lettertypen</vt:lpstr>
      </vt:variant>
      <vt:variant>
        <vt:i4>10</vt:i4>
      </vt:variant>
      <vt:variant>
        <vt:lpstr>Thema</vt:lpstr>
      </vt:variant>
      <vt:variant>
        <vt:i4>3</vt:i4>
      </vt:variant>
      <vt:variant>
        <vt:lpstr>Diatitels</vt:lpstr>
      </vt:variant>
      <vt:variant>
        <vt:i4>46</vt:i4>
      </vt:variant>
    </vt:vector>
  </HeadingPairs>
  <TitlesOfParts>
    <vt:vector size="59" baseType="lpstr">
      <vt:lpstr>Arial</vt:lpstr>
      <vt:lpstr>Calibri</vt:lpstr>
      <vt:lpstr>Calibri Light</vt:lpstr>
      <vt:lpstr>Courier New</vt:lpstr>
      <vt:lpstr>Lucida Grande</vt:lpstr>
      <vt:lpstr>Museo Sans 700</vt:lpstr>
      <vt:lpstr>Systeemlettertype</vt:lpstr>
      <vt:lpstr>Times New Roman</vt:lpstr>
      <vt:lpstr>Verdana</vt:lpstr>
      <vt:lpstr>Wingdings</vt:lpstr>
      <vt:lpstr>Office-thema</vt:lpstr>
      <vt:lpstr>Kantoorthema</vt:lpstr>
      <vt:lpstr>Aquafin Slides</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6. Infovergadering  afkoppeling riolering </vt:lpstr>
      <vt:lpstr>1. Wetgeving</vt:lpstr>
      <vt:lpstr>Voorwaarden rioleringsproject als gevolg van de wetgeving</vt:lpstr>
      <vt:lpstr>Wat indien er niet wordt afgekoppeld?  </vt:lpstr>
      <vt:lpstr>2. Afkoppeling op je privédomein?</vt:lpstr>
      <vt:lpstr>Wanneer afkoppelen?</vt:lpstr>
      <vt:lpstr>Aansluiting voor regenwater en vuilwater</vt:lpstr>
      <vt:lpstr>Aansluitingsplicht</vt:lpstr>
      <vt:lpstr>3. Premies</vt:lpstr>
      <vt:lpstr>Wat doen Fluvius en Essen voor jou? </vt:lpstr>
      <vt:lpstr>Op welk premiebedrag heb je recht voor je gescheiden stelsel?</vt:lpstr>
      <vt:lpstr>Premie hemelwaterput  met pompinstallatie</vt:lpstr>
      <vt:lpstr>Premie infiltratie van hemelwater ter plaatse</vt:lpstr>
      <vt:lpstr>Contact </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Miet Dewaele</dc:creator>
  <cp:lastModifiedBy>Dieter Donkers</cp:lastModifiedBy>
  <cp:revision>146</cp:revision>
  <cp:lastPrinted>2016-10-24T12:22:07Z</cp:lastPrinted>
  <dcterms:created xsi:type="dcterms:W3CDTF">2016-10-24T09:56:25Z</dcterms:created>
  <dcterms:modified xsi:type="dcterms:W3CDTF">2025-02-19T10:31:47Z</dcterms:modified>
</cp:coreProperties>
</file>